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9"/>
  </p:notesMasterIdLst>
  <p:sldIdLst>
    <p:sldId id="256" r:id="rId2"/>
    <p:sldId id="285" r:id="rId3"/>
    <p:sldId id="282" r:id="rId4"/>
    <p:sldId id="283" r:id="rId5"/>
    <p:sldId id="284" r:id="rId6"/>
    <p:sldId id="286" r:id="rId7"/>
    <p:sldId id="265" r:id="rId8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9743"/>
    <a:srgbClr val="A04DA3"/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21" autoAdjust="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D079E9-AC14-4BFE-B3C9-F3864E3CF484}" type="doc">
      <dgm:prSet loTypeId="urn:microsoft.com/office/officeart/2005/8/layout/hierarchy3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9DA6660F-0F5C-42AD-B0EF-C38A24536D46}">
      <dgm:prSet phldrT="[Tekst]"/>
      <dgm:spPr/>
      <dgm:t>
        <a:bodyPr/>
        <a:lstStyle/>
        <a:p>
          <a:r>
            <a:rPr lang="nl-BE" dirty="0"/>
            <a:t>Spreuken</a:t>
          </a:r>
        </a:p>
      </dgm:t>
    </dgm:pt>
    <dgm:pt modelId="{2297A575-DB78-4249-9DDC-DE90A95D9DDA}" type="parTrans" cxnId="{382DE210-0BD8-4E7B-9C2D-67653523381D}">
      <dgm:prSet/>
      <dgm:spPr/>
      <dgm:t>
        <a:bodyPr/>
        <a:lstStyle/>
        <a:p>
          <a:endParaRPr lang="nl-BE"/>
        </a:p>
      </dgm:t>
    </dgm:pt>
    <dgm:pt modelId="{C4D56EDB-7072-4878-98B6-776F49E8CD10}" type="sibTrans" cxnId="{382DE210-0BD8-4E7B-9C2D-67653523381D}">
      <dgm:prSet/>
      <dgm:spPr/>
      <dgm:t>
        <a:bodyPr/>
        <a:lstStyle/>
        <a:p>
          <a:endParaRPr lang="nl-BE"/>
        </a:p>
      </dgm:t>
    </dgm:pt>
    <dgm:pt modelId="{79DC51FB-23EE-4EF8-8AD1-C224C87B1420}">
      <dgm:prSet phldrT="[Tekst]"/>
      <dgm:spPr/>
      <dgm:t>
        <a:bodyPr/>
        <a:lstStyle/>
        <a:p>
          <a:r>
            <a:rPr lang="nl-BE" dirty="0"/>
            <a:t>Prediker</a:t>
          </a:r>
        </a:p>
      </dgm:t>
    </dgm:pt>
    <dgm:pt modelId="{17C25A11-93C4-4EDE-9B01-FEE5F93CE88D}" type="parTrans" cxnId="{9E7AD6E2-B276-4FE2-ADDE-786033441401}">
      <dgm:prSet/>
      <dgm:spPr/>
      <dgm:t>
        <a:bodyPr/>
        <a:lstStyle/>
        <a:p>
          <a:endParaRPr lang="nl-BE"/>
        </a:p>
      </dgm:t>
    </dgm:pt>
    <dgm:pt modelId="{9CE52670-8F75-4BEA-A566-A8DB95FD03F8}" type="sibTrans" cxnId="{9E7AD6E2-B276-4FE2-ADDE-786033441401}">
      <dgm:prSet/>
      <dgm:spPr/>
      <dgm:t>
        <a:bodyPr/>
        <a:lstStyle/>
        <a:p>
          <a:endParaRPr lang="nl-BE"/>
        </a:p>
      </dgm:t>
    </dgm:pt>
    <dgm:pt modelId="{AD21D6CA-5B0F-424E-8574-0AEF40F79D50}">
      <dgm:prSet phldrT="[Tekst]"/>
      <dgm:spPr/>
      <dgm:t>
        <a:bodyPr/>
        <a:lstStyle/>
        <a:p>
          <a:r>
            <a:rPr lang="nl-BE" dirty="0"/>
            <a:t>Onderwijs voor de jongen</a:t>
          </a:r>
        </a:p>
      </dgm:t>
    </dgm:pt>
    <dgm:pt modelId="{7D8739D6-8817-4753-A018-715A95CBAEB4}" type="parTrans" cxnId="{E040F99A-9F9A-4B2F-956A-EEB0BBD3232E}">
      <dgm:prSet/>
      <dgm:spPr/>
      <dgm:t>
        <a:bodyPr/>
        <a:lstStyle/>
        <a:p>
          <a:endParaRPr lang="nl-BE"/>
        </a:p>
      </dgm:t>
    </dgm:pt>
    <dgm:pt modelId="{E57A7CE1-25DB-4343-B33A-40CF3698666B}" type="sibTrans" cxnId="{E040F99A-9F9A-4B2F-956A-EEB0BBD3232E}">
      <dgm:prSet/>
      <dgm:spPr/>
      <dgm:t>
        <a:bodyPr/>
        <a:lstStyle/>
        <a:p>
          <a:endParaRPr lang="nl-BE"/>
        </a:p>
      </dgm:t>
    </dgm:pt>
    <dgm:pt modelId="{978A4032-57DE-4CDD-97CF-9FB948521537}">
      <dgm:prSet phldrT="[Tekst]"/>
      <dgm:spPr/>
      <dgm:t>
        <a:bodyPr/>
        <a:lstStyle/>
        <a:p>
          <a:r>
            <a:rPr lang="nl-BE" dirty="0"/>
            <a:t>Onderwijs voor het koppel</a:t>
          </a:r>
        </a:p>
      </dgm:t>
    </dgm:pt>
    <dgm:pt modelId="{E967C198-6A74-4FA9-B057-EA0DC4E6EFD4}" type="parTrans" cxnId="{A129AC15-EA56-44E9-8B5C-50A73D19789F}">
      <dgm:prSet/>
      <dgm:spPr/>
      <dgm:t>
        <a:bodyPr/>
        <a:lstStyle/>
        <a:p>
          <a:endParaRPr lang="nl-BE"/>
        </a:p>
      </dgm:t>
    </dgm:pt>
    <dgm:pt modelId="{C61E9256-BC65-4C95-9B80-E4D2ED30B249}" type="sibTrans" cxnId="{A129AC15-EA56-44E9-8B5C-50A73D19789F}">
      <dgm:prSet/>
      <dgm:spPr/>
      <dgm:t>
        <a:bodyPr/>
        <a:lstStyle/>
        <a:p>
          <a:endParaRPr lang="nl-BE"/>
        </a:p>
      </dgm:t>
    </dgm:pt>
    <dgm:pt modelId="{A11E8074-D935-4CB6-A7D6-025A476EB004}">
      <dgm:prSet phldrT="[Tekst]"/>
      <dgm:spPr/>
      <dgm:t>
        <a:bodyPr/>
        <a:lstStyle/>
        <a:p>
          <a:r>
            <a:rPr lang="nl-BE" dirty="0"/>
            <a:t>Hooglied</a:t>
          </a:r>
        </a:p>
      </dgm:t>
    </dgm:pt>
    <dgm:pt modelId="{75855BC7-2954-4216-B187-65B31670E9BD}" type="parTrans" cxnId="{5247CEFE-A3F5-411E-921A-4BA73394EDAE}">
      <dgm:prSet/>
      <dgm:spPr/>
      <dgm:t>
        <a:bodyPr/>
        <a:lstStyle/>
        <a:p>
          <a:endParaRPr lang="nl-BE"/>
        </a:p>
      </dgm:t>
    </dgm:pt>
    <dgm:pt modelId="{A695429D-CD76-45FF-ACC4-B93D3E8DA88D}" type="sibTrans" cxnId="{5247CEFE-A3F5-411E-921A-4BA73394EDAE}">
      <dgm:prSet/>
      <dgm:spPr/>
      <dgm:t>
        <a:bodyPr/>
        <a:lstStyle/>
        <a:p>
          <a:endParaRPr lang="nl-BE"/>
        </a:p>
      </dgm:t>
    </dgm:pt>
    <dgm:pt modelId="{F977DB4F-ACB5-4F65-BDF2-603CFD677B4A}">
      <dgm:prSet phldrT="[Tekst]"/>
      <dgm:spPr/>
      <dgm:t>
        <a:bodyPr/>
        <a:lstStyle/>
        <a:p>
          <a:r>
            <a:rPr lang="nl-BE" dirty="0"/>
            <a:t>Onderwijs voor het meisje</a:t>
          </a:r>
        </a:p>
      </dgm:t>
    </dgm:pt>
    <dgm:pt modelId="{B6CD46A1-1E75-4EE6-A190-A7F1DA59AF59}" type="parTrans" cxnId="{CA2F11B3-5FEE-45EF-A5A9-3ED26716E43F}">
      <dgm:prSet/>
      <dgm:spPr/>
      <dgm:t>
        <a:bodyPr/>
        <a:lstStyle/>
        <a:p>
          <a:endParaRPr lang="nl-BE"/>
        </a:p>
      </dgm:t>
    </dgm:pt>
    <dgm:pt modelId="{4B309E8B-7A25-4FDC-B699-E5E4919077F5}" type="sibTrans" cxnId="{CA2F11B3-5FEE-45EF-A5A9-3ED26716E43F}">
      <dgm:prSet/>
      <dgm:spPr/>
      <dgm:t>
        <a:bodyPr/>
        <a:lstStyle/>
        <a:p>
          <a:endParaRPr lang="nl-BE"/>
        </a:p>
      </dgm:t>
    </dgm:pt>
    <dgm:pt modelId="{D11525F0-87DF-4BD7-AFE7-19D2D4E7B06B}" type="pres">
      <dgm:prSet presAssocID="{E1D079E9-AC14-4BFE-B3C9-F3864E3CF48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F066781-CDE8-4A30-86AE-52F4A05CAB7C}" type="pres">
      <dgm:prSet presAssocID="{9DA6660F-0F5C-42AD-B0EF-C38A24536D46}" presName="root" presStyleCnt="0"/>
      <dgm:spPr/>
    </dgm:pt>
    <dgm:pt modelId="{1BF1A1D2-D7AB-4F36-8CE5-D30E4F1A934E}" type="pres">
      <dgm:prSet presAssocID="{9DA6660F-0F5C-42AD-B0EF-C38A24536D46}" presName="rootComposite" presStyleCnt="0"/>
      <dgm:spPr/>
    </dgm:pt>
    <dgm:pt modelId="{377956BA-C7FF-4853-AE69-BD2576CF217E}" type="pres">
      <dgm:prSet presAssocID="{9DA6660F-0F5C-42AD-B0EF-C38A24536D46}" presName="rootText" presStyleLbl="node1" presStyleIdx="0" presStyleCnt="3"/>
      <dgm:spPr/>
    </dgm:pt>
    <dgm:pt modelId="{26A224C2-8330-41EA-A985-DA69B118AA4B}" type="pres">
      <dgm:prSet presAssocID="{9DA6660F-0F5C-42AD-B0EF-C38A24536D46}" presName="rootConnector" presStyleLbl="node1" presStyleIdx="0" presStyleCnt="3"/>
      <dgm:spPr/>
    </dgm:pt>
    <dgm:pt modelId="{95A335A2-D2E2-4A8C-BD74-8A1F8A5722D1}" type="pres">
      <dgm:prSet presAssocID="{9DA6660F-0F5C-42AD-B0EF-C38A24536D46}" presName="childShape" presStyleCnt="0"/>
      <dgm:spPr/>
    </dgm:pt>
    <dgm:pt modelId="{FB51307A-682D-4B27-99A3-B561CD7DF3A4}" type="pres">
      <dgm:prSet presAssocID="{7D8739D6-8817-4753-A018-715A95CBAEB4}" presName="Name13" presStyleLbl="parChTrans1D2" presStyleIdx="0" presStyleCnt="3"/>
      <dgm:spPr/>
    </dgm:pt>
    <dgm:pt modelId="{E13D8E4A-F09C-4D2D-817D-3AAE7ABF2008}" type="pres">
      <dgm:prSet presAssocID="{AD21D6CA-5B0F-424E-8574-0AEF40F79D50}" presName="childText" presStyleLbl="bgAcc1" presStyleIdx="0" presStyleCnt="3">
        <dgm:presLayoutVars>
          <dgm:bulletEnabled val="1"/>
        </dgm:presLayoutVars>
      </dgm:prSet>
      <dgm:spPr/>
    </dgm:pt>
    <dgm:pt modelId="{EFF3D7F5-18A2-48FC-978E-1E7117D89925}" type="pres">
      <dgm:prSet presAssocID="{79DC51FB-23EE-4EF8-8AD1-C224C87B1420}" presName="root" presStyleCnt="0"/>
      <dgm:spPr/>
    </dgm:pt>
    <dgm:pt modelId="{AAC8D42F-E1FF-44B8-B3C3-F49B59401614}" type="pres">
      <dgm:prSet presAssocID="{79DC51FB-23EE-4EF8-8AD1-C224C87B1420}" presName="rootComposite" presStyleCnt="0"/>
      <dgm:spPr/>
    </dgm:pt>
    <dgm:pt modelId="{F794D04C-22BF-48F3-94AC-1DD7694D27ED}" type="pres">
      <dgm:prSet presAssocID="{79DC51FB-23EE-4EF8-8AD1-C224C87B1420}" presName="rootText" presStyleLbl="node1" presStyleIdx="1" presStyleCnt="3"/>
      <dgm:spPr/>
    </dgm:pt>
    <dgm:pt modelId="{144121CD-83CE-433E-B921-72298A2688E0}" type="pres">
      <dgm:prSet presAssocID="{79DC51FB-23EE-4EF8-8AD1-C224C87B1420}" presName="rootConnector" presStyleLbl="node1" presStyleIdx="1" presStyleCnt="3"/>
      <dgm:spPr/>
    </dgm:pt>
    <dgm:pt modelId="{8E299551-BBCF-4F10-A758-5928FB98EBAE}" type="pres">
      <dgm:prSet presAssocID="{79DC51FB-23EE-4EF8-8AD1-C224C87B1420}" presName="childShape" presStyleCnt="0"/>
      <dgm:spPr/>
    </dgm:pt>
    <dgm:pt modelId="{C5442111-5E22-4980-A74B-44AFE4DDCA88}" type="pres">
      <dgm:prSet presAssocID="{E967C198-6A74-4FA9-B057-EA0DC4E6EFD4}" presName="Name13" presStyleLbl="parChTrans1D2" presStyleIdx="1" presStyleCnt="3"/>
      <dgm:spPr/>
    </dgm:pt>
    <dgm:pt modelId="{0ED1B42B-BD50-4DFD-B175-8D5EE256C0B6}" type="pres">
      <dgm:prSet presAssocID="{978A4032-57DE-4CDD-97CF-9FB948521537}" presName="childText" presStyleLbl="bgAcc1" presStyleIdx="1" presStyleCnt="3">
        <dgm:presLayoutVars>
          <dgm:bulletEnabled val="1"/>
        </dgm:presLayoutVars>
      </dgm:prSet>
      <dgm:spPr/>
    </dgm:pt>
    <dgm:pt modelId="{4C2E3CE6-1263-4FCE-A1F5-D90EC250D022}" type="pres">
      <dgm:prSet presAssocID="{A11E8074-D935-4CB6-A7D6-025A476EB004}" presName="root" presStyleCnt="0"/>
      <dgm:spPr/>
    </dgm:pt>
    <dgm:pt modelId="{DA094D18-34DB-4336-A54A-684763C29803}" type="pres">
      <dgm:prSet presAssocID="{A11E8074-D935-4CB6-A7D6-025A476EB004}" presName="rootComposite" presStyleCnt="0"/>
      <dgm:spPr/>
    </dgm:pt>
    <dgm:pt modelId="{BB100E13-EF2E-478B-8D2C-32F45E3BB8C5}" type="pres">
      <dgm:prSet presAssocID="{A11E8074-D935-4CB6-A7D6-025A476EB004}" presName="rootText" presStyleLbl="node1" presStyleIdx="2" presStyleCnt="3"/>
      <dgm:spPr/>
    </dgm:pt>
    <dgm:pt modelId="{8FE1152A-5ED3-4893-9E1B-5B18164CDFFF}" type="pres">
      <dgm:prSet presAssocID="{A11E8074-D935-4CB6-A7D6-025A476EB004}" presName="rootConnector" presStyleLbl="node1" presStyleIdx="2" presStyleCnt="3"/>
      <dgm:spPr/>
    </dgm:pt>
    <dgm:pt modelId="{C21E5D6F-3ED0-46CF-B9E0-9ED8FF800207}" type="pres">
      <dgm:prSet presAssocID="{A11E8074-D935-4CB6-A7D6-025A476EB004}" presName="childShape" presStyleCnt="0"/>
      <dgm:spPr/>
    </dgm:pt>
    <dgm:pt modelId="{F36FA086-886C-47D6-8C09-DADF1907DCFA}" type="pres">
      <dgm:prSet presAssocID="{B6CD46A1-1E75-4EE6-A190-A7F1DA59AF59}" presName="Name13" presStyleLbl="parChTrans1D2" presStyleIdx="2" presStyleCnt="3"/>
      <dgm:spPr/>
    </dgm:pt>
    <dgm:pt modelId="{05043446-7D30-4E12-9061-30E87258C418}" type="pres">
      <dgm:prSet presAssocID="{F977DB4F-ACB5-4F65-BDF2-603CFD677B4A}" presName="childText" presStyleLbl="bgAcc1" presStyleIdx="2" presStyleCnt="3">
        <dgm:presLayoutVars>
          <dgm:bulletEnabled val="1"/>
        </dgm:presLayoutVars>
      </dgm:prSet>
      <dgm:spPr/>
    </dgm:pt>
  </dgm:ptLst>
  <dgm:cxnLst>
    <dgm:cxn modelId="{9B246305-9F15-4C9F-8A2D-B1C56A44D9F9}" type="presOf" srcId="{E967C198-6A74-4FA9-B057-EA0DC4E6EFD4}" destId="{C5442111-5E22-4980-A74B-44AFE4DDCA88}" srcOrd="0" destOrd="0" presId="urn:microsoft.com/office/officeart/2005/8/layout/hierarchy3"/>
    <dgm:cxn modelId="{2D573C0C-B055-48F3-8F31-1C54C420B37A}" type="presOf" srcId="{79DC51FB-23EE-4EF8-8AD1-C224C87B1420}" destId="{F794D04C-22BF-48F3-94AC-1DD7694D27ED}" srcOrd="0" destOrd="0" presId="urn:microsoft.com/office/officeart/2005/8/layout/hierarchy3"/>
    <dgm:cxn modelId="{382DE210-0BD8-4E7B-9C2D-67653523381D}" srcId="{E1D079E9-AC14-4BFE-B3C9-F3864E3CF484}" destId="{9DA6660F-0F5C-42AD-B0EF-C38A24536D46}" srcOrd="0" destOrd="0" parTransId="{2297A575-DB78-4249-9DDC-DE90A95D9DDA}" sibTransId="{C4D56EDB-7072-4878-98B6-776F49E8CD10}"/>
    <dgm:cxn modelId="{A129AC15-EA56-44E9-8B5C-50A73D19789F}" srcId="{79DC51FB-23EE-4EF8-8AD1-C224C87B1420}" destId="{978A4032-57DE-4CDD-97CF-9FB948521537}" srcOrd="0" destOrd="0" parTransId="{E967C198-6A74-4FA9-B057-EA0DC4E6EFD4}" sibTransId="{C61E9256-BC65-4C95-9B80-E4D2ED30B249}"/>
    <dgm:cxn modelId="{830A3918-DD67-42C7-9A4F-1877098C26E8}" type="presOf" srcId="{978A4032-57DE-4CDD-97CF-9FB948521537}" destId="{0ED1B42B-BD50-4DFD-B175-8D5EE256C0B6}" srcOrd="0" destOrd="0" presId="urn:microsoft.com/office/officeart/2005/8/layout/hierarchy3"/>
    <dgm:cxn modelId="{CE694121-74A8-40F4-B526-6DED05C5DAB7}" type="presOf" srcId="{AD21D6CA-5B0F-424E-8574-0AEF40F79D50}" destId="{E13D8E4A-F09C-4D2D-817D-3AAE7ABF2008}" srcOrd="0" destOrd="0" presId="urn:microsoft.com/office/officeart/2005/8/layout/hierarchy3"/>
    <dgm:cxn modelId="{B3884632-0224-48B2-A1AE-9F812789ACE5}" type="presOf" srcId="{E1D079E9-AC14-4BFE-B3C9-F3864E3CF484}" destId="{D11525F0-87DF-4BD7-AFE7-19D2D4E7B06B}" srcOrd="0" destOrd="0" presId="urn:microsoft.com/office/officeart/2005/8/layout/hierarchy3"/>
    <dgm:cxn modelId="{F9ACC63D-AA7B-402D-A353-BAF0C439579C}" type="presOf" srcId="{F977DB4F-ACB5-4F65-BDF2-603CFD677B4A}" destId="{05043446-7D30-4E12-9061-30E87258C418}" srcOrd="0" destOrd="0" presId="urn:microsoft.com/office/officeart/2005/8/layout/hierarchy3"/>
    <dgm:cxn modelId="{09A3F85E-5444-4B1B-840B-FB9DB664D22C}" type="presOf" srcId="{A11E8074-D935-4CB6-A7D6-025A476EB004}" destId="{BB100E13-EF2E-478B-8D2C-32F45E3BB8C5}" srcOrd="0" destOrd="0" presId="urn:microsoft.com/office/officeart/2005/8/layout/hierarchy3"/>
    <dgm:cxn modelId="{DA7CEA6C-6C81-4631-9BC7-888867458F1B}" type="presOf" srcId="{B6CD46A1-1E75-4EE6-A190-A7F1DA59AF59}" destId="{F36FA086-886C-47D6-8C09-DADF1907DCFA}" srcOrd="0" destOrd="0" presId="urn:microsoft.com/office/officeart/2005/8/layout/hierarchy3"/>
    <dgm:cxn modelId="{4021E072-D685-4418-8197-A051062B4EAA}" type="presOf" srcId="{9DA6660F-0F5C-42AD-B0EF-C38A24536D46}" destId="{377956BA-C7FF-4853-AE69-BD2576CF217E}" srcOrd="0" destOrd="0" presId="urn:microsoft.com/office/officeart/2005/8/layout/hierarchy3"/>
    <dgm:cxn modelId="{1F87E35A-D4BA-46EA-A24E-54A4BBAAE5E4}" type="presOf" srcId="{7D8739D6-8817-4753-A018-715A95CBAEB4}" destId="{FB51307A-682D-4B27-99A3-B561CD7DF3A4}" srcOrd="0" destOrd="0" presId="urn:microsoft.com/office/officeart/2005/8/layout/hierarchy3"/>
    <dgm:cxn modelId="{E040F99A-9F9A-4B2F-956A-EEB0BBD3232E}" srcId="{9DA6660F-0F5C-42AD-B0EF-C38A24536D46}" destId="{AD21D6CA-5B0F-424E-8574-0AEF40F79D50}" srcOrd="0" destOrd="0" parTransId="{7D8739D6-8817-4753-A018-715A95CBAEB4}" sibTransId="{E57A7CE1-25DB-4343-B33A-40CF3698666B}"/>
    <dgm:cxn modelId="{E9E6AFA3-F138-4080-B290-0977FF464A8F}" type="presOf" srcId="{9DA6660F-0F5C-42AD-B0EF-C38A24536D46}" destId="{26A224C2-8330-41EA-A985-DA69B118AA4B}" srcOrd="1" destOrd="0" presId="urn:microsoft.com/office/officeart/2005/8/layout/hierarchy3"/>
    <dgm:cxn modelId="{CA2F11B3-5FEE-45EF-A5A9-3ED26716E43F}" srcId="{A11E8074-D935-4CB6-A7D6-025A476EB004}" destId="{F977DB4F-ACB5-4F65-BDF2-603CFD677B4A}" srcOrd="0" destOrd="0" parTransId="{B6CD46A1-1E75-4EE6-A190-A7F1DA59AF59}" sibTransId="{4B309E8B-7A25-4FDC-B699-E5E4919077F5}"/>
    <dgm:cxn modelId="{FB784EB7-C08B-4E07-8BFD-90A4EB18F62E}" type="presOf" srcId="{A11E8074-D935-4CB6-A7D6-025A476EB004}" destId="{8FE1152A-5ED3-4893-9E1B-5B18164CDFFF}" srcOrd="1" destOrd="0" presId="urn:microsoft.com/office/officeart/2005/8/layout/hierarchy3"/>
    <dgm:cxn modelId="{06EAD3D6-D1D3-431B-9FFA-D300C11B2E6F}" type="presOf" srcId="{79DC51FB-23EE-4EF8-8AD1-C224C87B1420}" destId="{144121CD-83CE-433E-B921-72298A2688E0}" srcOrd="1" destOrd="0" presId="urn:microsoft.com/office/officeart/2005/8/layout/hierarchy3"/>
    <dgm:cxn modelId="{9E7AD6E2-B276-4FE2-ADDE-786033441401}" srcId="{E1D079E9-AC14-4BFE-B3C9-F3864E3CF484}" destId="{79DC51FB-23EE-4EF8-8AD1-C224C87B1420}" srcOrd="1" destOrd="0" parTransId="{17C25A11-93C4-4EDE-9B01-FEE5F93CE88D}" sibTransId="{9CE52670-8F75-4BEA-A566-A8DB95FD03F8}"/>
    <dgm:cxn modelId="{5247CEFE-A3F5-411E-921A-4BA73394EDAE}" srcId="{E1D079E9-AC14-4BFE-B3C9-F3864E3CF484}" destId="{A11E8074-D935-4CB6-A7D6-025A476EB004}" srcOrd="2" destOrd="0" parTransId="{75855BC7-2954-4216-B187-65B31670E9BD}" sibTransId="{A695429D-CD76-45FF-ACC4-B93D3E8DA88D}"/>
    <dgm:cxn modelId="{875AB67C-3EFB-4A80-A304-5D6FF8D54A61}" type="presParOf" srcId="{D11525F0-87DF-4BD7-AFE7-19D2D4E7B06B}" destId="{CF066781-CDE8-4A30-86AE-52F4A05CAB7C}" srcOrd="0" destOrd="0" presId="urn:microsoft.com/office/officeart/2005/8/layout/hierarchy3"/>
    <dgm:cxn modelId="{9520193D-BD62-4AD4-9B90-D6DF461FE3F9}" type="presParOf" srcId="{CF066781-CDE8-4A30-86AE-52F4A05CAB7C}" destId="{1BF1A1D2-D7AB-4F36-8CE5-D30E4F1A934E}" srcOrd="0" destOrd="0" presId="urn:microsoft.com/office/officeart/2005/8/layout/hierarchy3"/>
    <dgm:cxn modelId="{99A8BDCE-4196-455F-A6CD-DB01BA14174B}" type="presParOf" srcId="{1BF1A1D2-D7AB-4F36-8CE5-D30E4F1A934E}" destId="{377956BA-C7FF-4853-AE69-BD2576CF217E}" srcOrd="0" destOrd="0" presId="urn:microsoft.com/office/officeart/2005/8/layout/hierarchy3"/>
    <dgm:cxn modelId="{75B847EB-D08D-4F1C-9F8F-1F44F6619D9F}" type="presParOf" srcId="{1BF1A1D2-D7AB-4F36-8CE5-D30E4F1A934E}" destId="{26A224C2-8330-41EA-A985-DA69B118AA4B}" srcOrd="1" destOrd="0" presId="urn:microsoft.com/office/officeart/2005/8/layout/hierarchy3"/>
    <dgm:cxn modelId="{397F343D-ACE2-4234-A558-E04821D17491}" type="presParOf" srcId="{CF066781-CDE8-4A30-86AE-52F4A05CAB7C}" destId="{95A335A2-D2E2-4A8C-BD74-8A1F8A5722D1}" srcOrd="1" destOrd="0" presId="urn:microsoft.com/office/officeart/2005/8/layout/hierarchy3"/>
    <dgm:cxn modelId="{84954443-5751-4D4D-B42E-661C5C3D740E}" type="presParOf" srcId="{95A335A2-D2E2-4A8C-BD74-8A1F8A5722D1}" destId="{FB51307A-682D-4B27-99A3-B561CD7DF3A4}" srcOrd="0" destOrd="0" presId="urn:microsoft.com/office/officeart/2005/8/layout/hierarchy3"/>
    <dgm:cxn modelId="{1F6B3834-18E7-45BA-A987-508DE462F3EE}" type="presParOf" srcId="{95A335A2-D2E2-4A8C-BD74-8A1F8A5722D1}" destId="{E13D8E4A-F09C-4D2D-817D-3AAE7ABF2008}" srcOrd="1" destOrd="0" presId="urn:microsoft.com/office/officeart/2005/8/layout/hierarchy3"/>
    <dgm:cxn modelId="{7400F13F-2D78-4285-9369-C672ABAA32EA}" type="presParOf" srcId="{D11525F0-87DF-4BD7-AFE7-19D2D4E7B06B}" destId="{EFF3D7F5-18A2-48FC-978E-1E7117D89925}" srcOrd="1" destOrd="0" presId="urn:microsoft.com/office/officeart/2005/8/layout/hierarchy3"/>
    <dgm:cxn modelId="{04789261-1F27-43D3-870E-7BB7AFA64D94}" type="presParOf" srcId="{EFF3D7F5-18A2-48FC-978E-1E7117D89925}" destId="{AAC8D42F-E1FF-44B8-B3C3-F49B59401614}" srcOrd="0" destOrd="0" presId="urn:microsoft.com/office/officeart/2005/8/layout/hierarchy3"/>
    <dgm:cxn modelId="{397D96FC-5FAF-4C51-8EA9-E2D19F85B448}" type="presParOf" srcId="{AAC8D42F-E1FF-44B8-B3C3-F49B59401614}" destId="{F794D04C-22BF-48F3-94AC-1DD7694D27ED}" srcOrd="0" destOrd="0" presId="urn:microsoft.com/office/officeart/2005/8/layout/hierarchy3"/>
    <dgm:cxn modelId="{7EAAB5FD-E810-4491-946C-36F45F233DA6}" type="presParOf" srcId="{AAC8D42F-E1FF-44B8-B3C3-F49B59401614}" destId="{144121CD-83CE-433E-B921-72298A2688E0}" srcOrd="1" destOrd="0" presId="urn:microsoft.com/office/officeart/2005/8/layout/hierarchy3"/>
    <dgm:cxn modelId="{65B08910-D58F-4EB4-94F5-2D6FB4522643}" type="presParOf" srcId="{EFF3D7F5-18A2-48FC-978E-1E7117D89925}" destId="{8E299551-BBCF-4F10-A758-5928FB98EBAE}" srcOrd="1" destOrd="0" presId="urn:microsoft.com/office/officeart/2005/8/layout/hierarchy3"/>
    <dgm:cxn modelId="{546C77F2-FA2B-4A47-BD3C-2491B1F95867}" type="presParOf" srcId="{8E299551-BBCF-4F10-A758-5928FB98EBAE}" destId="{C5442111-5E22-4980-A74B-44AFE4DDCA88}" srcOrd="0" destOrd="0" presId="urn:microsoft.com/office/officeart/2005/8/layout/hierarchy3"/>
    <dgm:cxn modelId="{16386776-3B6C-471A-B3FF-2239C9C403BF}" type="presParOf" srcId="{8E299551-BBCF-4F10-A758-5928FB98EBAE}" destId="{0ED1B42B-BD50-4DFD-B175-8D5EE256C0B6}" srcOrd="1" destOrd="0" presId="urn:microsoft.com/office/officeart/2005/8/layout/hierarchy3"/>
    <dgm:cxn modelId="{C08839FB-EBA3-4984-9488-8EAF6BE0309F}" type="presParOf" srcId="{D11525F0-87DF-4BD7-AFE7-19D2D4E7B06B}" destId="{4C2E3CE6-1263-4FCE-A1F5-D90EC250D022}" srcOrd="2" destOrd="0" presId="urn:microsoft.com/office/officeart/2005/8/layout/hierarchy3"/>
    <dgm:cxn modelId="{D72DD49D-068B-4AA0-9CF6-1B4015E21156}" type="presParOf" srcId="{4C2E3CE6-1263-4FCE-A1F5-D90EC250D022}" destId="{DA094D18-34DB-4336-A54A-684763C29803}" srcOrd="0" destOrd="0" presId="urn:microsoft.com/office/officeart/2005/8/layout/hierarchy3"/>
    <dgm:cxn modelId="{A9A117BE-4EC8-4E9D-9C23-1F48B599F584}" type="presParOf" srcId="{DA094D18-34DB-4336-A54A-684763C29803}" destId="{BB100E13-EF2E-478B-8D2C-32F45E3BB8C5}" srcOrd="0" destOrd="0" presId="urn:microsoft.com/office/officeart/2005/8/layout/hierarchy3"/>
    <dgm:cxn modelId="{B23D6BC1-D847-4526-92E0-E9441E72DC86}" type="presParOf" srcId="{DA094D18-34DB-4336-A54A-684763C29803}" destId="{8FE1152A-5ED3-4893-9E1B-5B18164CDFFF}" srcOrd="1" destOrd="0" presId="urn:microsoft.com/office/officeart/2005/8/layout/hierarchy3"/>
    <dgm:cxn modelId="{179F80D0-DB03-4428-986F-FF454E3BCB57}" type="presParOf" srcId="{4C2E3CE6-1263-4FCE-A1F5-D90EC250D022}" destId="{C21E5D6F-3ED0-46CF-B9E0-9ED8FF800207}" srcOrd="1" destOrd="0" presId="urn:microsoft.com/office/officeart/2005/8/layout/hierarchy3"/>
    <dgm:cxn modelId="{2123BB6D-BA30-4419-881E-606820B2CA5D}" type="presParOf" srcId="{C21E5D6F-3ED0-46CF-B9E0-9ED8FF800207}" destId="{F36FA086-886C-47D6-8C09-DADF1907DCFA}" srcOrd="0" destOrd="0" presId="urn:microsoft.com/office/officeart/2005/8/layout/hierarchy3"/>
    <dgm:cxn modelId="{8899922F-6644-4485-A226-6B62DBF1D5D2}" type="presParOf" srcId="{C21E5D6F-3ED0-46CF-B9E0-9ED8FF800207}" destId="{05043446-7D30-4E12-9061-30E87258C418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3E17EB-F855-48DC-8B6C-96972BB01E04}" type="doc">
      <dgm:prSet loTypeId="urn:microsoft.com/office/officeart/2005/8/layout/defaul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DB9898AE-C200-48E8-809C-2CF2411DED55}">
      <dgm:prSet phldrT="[Tekst]"/>
      <dgm:spPr/>
      <dgm:t>
        <a:bodyPr/>
        <a:lstStyle/>
        <a:p>
          <a:r>
            <a:rPr lang="nl-BE" dirty="0"/>
            <a:t>‘IJdelheid’ (SV)</a:t>
          </a:r>
        </a:p>
      </dgm:t>
    </dgm:pt>
    <dgm:pt modelId="{F38B5AD3-09B8-4B6A-B97B-8352D2C32D1E}" type="parTrans" cxnId="{CF2E6A5D-3672-45CF-8634-7F4C40722010}">
      <dgm:prSet/>
      <dgm:spPr/>
      <dgm:t>
        <a:bodyPr/>
        <a:lstStyle/>
        <a:p>
          <a:endParaRPr lang="nl-BE"/>
        </a:p>
      </dgm:t>
    </dgm:pt>
    <dgm:pt modelId="{0E9D5565-FE72-45E8-BE57-DB625EC3457C}" type="sibTrans" cxnId="{CF2E6A5D-3672-45CF-8634-7F4C40722010}">
      <dgm:prSet/>
      <dgm:spPr/>
      <dgm:t>
        <a:bodyPr/>
        <a:lstStyle/>
        <a:p>
          <a:endParaRPr lang="nl-BE"/>
        </a:p>
      </dgm:t>
    </dgm:pt>
    <dgm:pt modelId="{CC5D7F62-A024-412F-8163-6C36C10FBB6B}">
      <dgm:prSet/>
      <dgm:spPr/>
      <dgm:t>
        <a:bodyPr/>
        <a:lstStyle/>
        <a:p>
          <a:r>
            <a:rPr lang="nl-BE" dirty="0"/>
            <a:t>‘Vluchtigheid’ (HSV)</a:t>
          </a:r>
        </a:p>
      </dgm:t>
    </dgm:pt>
    <dgm:pt modelId="{19FD666C-1309-486B-A81F-60ADF929F551}" type="parTrans" cxnId="{B60D6A6D-AC6C-485E-B2E6-DAD4AB6690B3}">
      <dgm:prSet/>
      <dgm:spPr/>
      <dgm:t>
        <a:bodyPr/>
        <a:lstStyle/>
        <a:p>
          <a:endParaRPr lang="nl-BE"/>
        </a:p>
      </dgm:t>
    </dgm:pt>
    <dgm:pt modelId="{AEF55F62-E982-4D9A-BA2D-812C400A1054}" type="sibTrans" cxnId="{B60D6A6D-AC6C-485E-B2E6-DAD4AB6690B3}">
      <dgm:prSet/>
      <dgm:spPr/>
      <dgm:t>
        <a:bodyPr/>
        <a:lstStyle/>
        <a:p>
          <a:endParaRPr lang="nl-BE"/>
        </a:p>
      </dgm:t>
    </dgm:pt>
    <dgm:pt modelId="{8C99F98D-39C9-4EFA-BD89-E59300DEDE83}">
      <dgm:prSet/>
      <dgm:spPr/>
      <dgm:t>
        <a:bodyPr/>
        <a:lstStyle/>
        <a:p>
          <a:r>
            <a:rPr lang="nl-BE" dirty="0"/>
            <a:t>‘Lucht en leegte’ (NBV)</a:t>
          </a:r>
        </a:p>
      </dgm:t>
    </dgm:pt>
    <dgm:pt modelId="{4E3813F1-F244-47AA-ABD9-EF0E985BD3A8}" type="parTrans" cxnId="{87E22413-EF2F-48B7-A418-EC1A8890FCFF}">
      <dgm:prSet/>
      <dgm:spPr/>
      <dgm:t>
        <a:bodyPr/>
        <a:lstStyle/>
        <a:p>
          <a:endParaRPr lang="nl-BE"/>
        </a:p>
      </dgm:t>
    </dgm:pt>
    <dgm:pt modelId="{7A915224-1205-4820-92EC-A42FCF2E8A83}" type="sibTrans" cxnId="{87E22413-EF2F-48B7-A418-EC1A8890FCFF}">
      <dgm:prSet/>
      <dgm:spPr/>
      <dgm:t>
        <a:bodyPr/>
        <a:lstStyle/>
        <a:p>
          <a:endParaRPr lang="nl-BE"/>
        </a:p>
      </dgm:t>
    </dgm:pt>
    <dgm:pt modelId="{CA5FAAF7-4CEC-46C2-B87F-81736AC638D7}">
      <dgm:prSet/>
      <dgm:spPr/>
      <dgm:t>
        <a:bodyPr/>
        <a:lstStyle/>
        <a:p>
          <a:r>
            <a:rPr lang="nl-BE" dirty="0"/>
            <a:t>‘Niets’, ‘vergankelijk’, ‘waardeloos’ (HB)</a:t>
          </a:r>
        </a:p>
      </dgm:t>
    </dgm:pt>
    <dgm:pt modelId="{1F2B0446-EDA1-41A2-A64D-780379CF1F5A}" type="parTrans" cxnId="{44746633-DEB8-423F-B9D2-F9E911E9081C}">
      <dgm:prSet/>
      <dgm:spPr/>
      <dgm:t>
        <a:bodyPr/>
        <a:lstStyle/>
        <a:p>
          <a:endParaRPr lang="nl-BE"/>
        </a:p>
      </dgm:t>
    </dgm:pt>
    <dgm:pt modelId="{FBFE9BC9-2E24-49B2-BFE7-F5FD94A770B6}" type="sibTrans" cxnId="{44746633-DEB8-423F-B9D2-F9E911E9081C}">
      <dgm:prSet/>
      <dgm:spPr/>
      <dgm:t>
        <a:bodyPr/>
        <a:lstStyle/>
        <a:p>
          <a:endParaRPr lang="nl-BE"/>
        </a:p>
      </dgm:t>
    </dgm:pt>
    <dgm:pt modelId="{F1B82712-E1C6-4C5D-9750-90CFAF4219D1}">
      <dgm:prSet/>
      <dgm:spPr/>
      <dgm:t>
        <a:bodyPr/>
        <a:lstStyle/>
        <a:p>
          <a:r>
            <a:rPr lang="nl-BE" dirty="0"/>
            <a:t>‘Vruchteloos’</a:t>
          </a:r>
        </a:p>
        <a:p>
          <a:r>
            <a:rPr lang="nl-BE" dirty="0"/>
            <a:t>(HB)</a:t>
          </a:r>
        </a:p>
      </dgm:t>
    </dgm:pt>
    <dgm:pt modelId="{A9DCF512-C9BD-4205-A1B1-5862E027B2C7}" type="parTrans" cxnId="{22752DBD-A3B5-473D-8712-C2923993E674}">
      <dgm:prSet/>
      <dgm:spPr/>
      <dgm:t>
        <a:bodyPr/>
        <a:lstStyle/>
        <a:p>
          <a:endParaRPr lang="nl-BE"/>
        </a:p>
      </dgm:t>
    </dgm:pt>
    <dgm:pt modelId="{BDC13FB8-0CF6-4EFD-BEDC-CF6C4DDCA616}" type="sibTrans" cxnId="{22752DBD-A3B5-473D-8712-C2923993E674}">
      <dgm:prSet/>
      <dgm:spPr/>
      <dgm:t>
        <a:bodyPr/>
        <a:lstStyle/>
        <a:p>
          <a:endParaRPr lang="nl-BE"/>
        </a:p>
      </dgm:t>
    </dgm:pt>
    <dgm:pt modelId="{BAA8F21A-7154-4B80-A257-F7E59F852E61}">
      <dgm:prSet/>
      <dgm:spPr/>
      <dgm:t>
        <a:bodyPr/>
        <a:lstStyle/>
        <a:p>
          <a:r>
            <a:rPr lang="nl-BE" dirty="0"/>
            <a:t>‘IJl’ (WV)</a:t>
          </a:r>
        </a:p>
      </dgm:t>
    </dgm:pt>
    <dgm:pt modelId="{640D7C53-D597-474C-A7C6-D801BBE0DCB4}" type="parTrans" cxnId="{C9152465-9406-4947-8595-3F1F9B1F45E2}">
      <dgm:prSet/>
      <dgm:spPr/>
      <dgm:t>
        <a:bodyPr/>
        <a:lstStyle/>
        <a:p>
          <a:endParaRPr lang="nl-BE"/>
        </a:p>
      </dgm:t>
    </dgm:pt>
    <dgm:pt modelId="{A29D08F1-D6C3-4084-8C05-E673EA5BF0AD}" type="sibTrans" cxnId="{C9152465-9406-4947-8595-3F1F9B1F45E2}">
      <dgm:prSet/>
      <dgm:spPr/>
      <dgm:t>
        <a:bodyPr/>
        <a:lstStyle/>
        <a:p>
          <a:endParaRPr lang="nl-BE"/>
        </a:p>
      </dgm:t>
    </dgm:pt>
    <dgm:pt modelId="{4DC3076C-3492-422D-A3CB-6B5E283EABA1}">
      <dgm:prSet/>
      <dgm:spPr/>
      <dgm:t>
        <a:bodyPr/>
        <a:lstStyle/>
        <a:p>
          <a:r>
            <a:rPr lang="nl-BE" dirty="0"/>
            <a:t>‘Nutteloos’</a:t>
          </a:r>
        </a:p>
      </dgm:t>
    </dgm:pt>
    <dgm:pt modelId="{976A9F58-BBAF-4E9D-8E5B-DC4FE100C209}" type="parTrans" cxnId="{47504E9F-70B9-42F4-8335-6BBC17A55075}">
      <dgm:prSet/>
      <dgm:spPr/>
      <dgm:t>
        <a:bodyPr/>
        <a:lstStyle/>
        <a:p>
          <a:endParaRPr lang="nl-BE"/>
        </a:p>
      </dgm:t>
    </dgm:pt>
    <dgm:pt modelId="{250C09BE-FB3E-43FF-B92D-49533FE985B8}" type="sibTrans" cxnId="{47504E9F-70B9-42F4-8335-6BBC17A55075}">
      <dgm:prSet/>
      <dgm:spPr/>
      <dgm:t>
        <a:bodyPr/>
        <a:lstStyle/>
        <a:p>
          <a:endParaRPr lang="nl-BE"/>
        </a:p>
      </dgm:t>
    </dgm:pt>
    <dgm:pt modelId="{1DF5AA13-9C05-4BE4-B9A2-4ACE5F0F9D01}">
      <dgm:prSet/>
      <dgm:spPr/>
      <dgm:t>
        <a:bodyPr/>
        <a:lstStyle/>
        <a:p>
          <a:r>
            <a:rPr lang="nl-BE" dirty="0"/>
            <a:t>‘Zucht’</a:t>
          </a:r>
        </a:p>
      </dgm:t>
    </dgm:pt>
    <dgm:pt modelId="{C8233F3A-C571-4230-8874-806B8C33E167}" type="parTrans" cxnId="{2591CCA7-8ECC-4F42-B4FC-74FD353C9BFC}">
      <dgm:prSet/>
      <dgm:spPr/>
      <dgm:t>
        <a:bodyPr/>
        <a:lstStyle/>
        <a:p>
          <a:endParaRPr lang="nl-BE"/>
        </a:p>
      </dgm:t>
    </dgm:pt>
    <dgm:pt modelId="{20153B6B-D049-44AD-A8BB-E2D614DC4664}" type="sibTrans" cxnId="{2591CCA7-8ECC-4F42-B4FC-74FD353C9BFC}">
      <dgm:prSet/>
      <dgm:spPr/>
      <dgm:t>
        <a:bodyPr/>
        <a:lstStyle/>
        <a:p>
          <a:endParaRPr lang="nl-BE"/>
        </a:p>
      </dgm:t>
    </dgm:pt>
    <dgm:pt modelId="{6C85133B-04D8-454F-A96A-125525211BD0}">
      <dgm:prSet/>
      <dgm:spPr/>
      <dgm:t>
        <a:bodyPr/>
        <a:lstStyle/>
        <a:p>
          <a:r>
            <a:rPr lang="nl-BE" dirty="0"/>
            <a:t>‘Luchtbel’</a:t>
          </a:r>
        </a:p>
      </dgm:t>
    </dgm:pt>
    <dgm:pt modelId="{6FA1DFD9-377B-4643-ACFD-C813F562096C}" type="parTrans" cxnId="{7CA1DF8C-728B-4E2D-A953-EA14EBE8072E}">
      <dgm:prSet/>
      <dgm:spPr/>
      <dgm:t>
        <a:bodyPr/>
        <a:lstStyle/>
        <a:p>
          <a:endParaRPr lang="nl-BE"/>
        </a:p>
      </dgm:t>
    </dgm:pt>
    <dgm:pt modelId="{52252EAD-556F-449C-8514-DA58DE8067EC}" type="sibTrans" cxnId="{7CA1DF8C-728B-4E2D-A953-EA14EBE8072E}">
      <dgm:prSet/>
      <dgm:spPr/>
      <dgm:t>
        <a:bodyPr/>
        <a:lstStyle/>
        <a:p>
          <a:endParaRPr lang="nl-BE"/>
        </a:p>
      </dgm:t>
    </dgm:pt>
    <dgm:pt modelId="{D15AABD3-3A84-42F1-A697-921264399F95}">
      <dgm:prSet/>
      <dgm:spPr/>
      <dgm:t>
        <a:bodyPr/>
        <a:lstStyle/>
        <a:p>
          <a:r>
            <a:rPr lang="nl-BE" dirty="0"/>
            <a:t>‘Puf’</a:t>
          </a:r>
        </a:p>
      </dgm:t>
    </dgm:pt>
    <dgm:pt modelId="{804718BA-39B5-4A5A-AFF5-413878836C6F}" type="parTrans" cxnId="{5B4101B4-BD3F-4782-AA55-108D1CC7C5FB}">
      <dgm:prSet/>
      <dgm:spPr/>
      <dgm:t>
        <a:bodyPr/>
        <a:lstStyle/>
        <a:p>
          <a:endParaRPr lang="nl-BE"/>
        </a:p>
      </dgm:t>
    </dgm:pt>
    <dgm:pt modelId="{C9269169-B407-452B-A1BE-129F2592BC0A}" type="sibTrans" cxnId="{5B4101B4-BD3F-4782-AA55-108D1CC7C5FB}">
      <dgm:prSet/>
      <dgm:spPr/>
      <dgm:t>
        <a:bodyPr/>
        <a:lstStyle/>
        <a:p>
          <a:endParaRPr lang="nl-BE"/>
        </a:p>
      </dgm:t>
    </dgm:pt>
    <dgm:pt modelId="{7AABB15D-97D1-40B7-8038-1E45FC5EE776}">
      <dgm:prSet/>
      <dgm:spPr/>
      <dgm:t>
        <a:bodyPr/>
        <a:lstStyle/>
        <a:p>
          <a:r>
            <a:rPr lang="nl-BE" dirty="0"/>
            <a:t>‘Adem’</a:t>
          </a:r>
        </a:p>
      </dgm:t>
    </dgm:pt>
    <dgm:pt modelId="{21815F84-0C7E-4361-944D-299191048D69}" type="parTrans" cxnId="{55954325-AE0B-41CE-80E4-DF977C3B5670}">
      <dgm:prSet/>
      <dgm:spPr/>
      <dgm:t>
        <a:bodyPr/>
        <a:lstStyle/>
        <a:p>
          <a:endParaRPr lang="nl-BE"/>
        </a:p>
      </dgm:t>
    </dgm:pt>
    <dgm:pt modelId="{C08FB0E3-63BA-4C0F-8709-C1DBDADFB9DA}" type="sibTrans" cxnId="{55954325-AE0B-41CE-80E4-DF977C3B5670}">
      <dgm:prSet/>
      <dgm:spPr/>
      <dgm:t>
        <a:bodyPr/>
        <a:lstStyle/>
        <a:p>
          <a:endParaRPr lang="nl-BE"/>
        </a:p>
      </dgm:t>
    </dgm:pt>
    <dgm:pt modelId="{AECDE6CA-D825-47E9-996A-CD9DC5582E76}">
      <dgm:prSet/>
      <dgm:spPr/>
      <dgm:t>
        <a:bodyPr/>
        <a:lstStyle/>
        <a:p>
          <a:r>
            <a:rPr lang="nl-BE" dirty="0"/>
            <a:t>‘Damp’</a:t>
          </a:r>
        </a:p>
      </dgm:t>
    </dgm:pt>
    <dgm:pt modelId="{29F50627-31C6-4D5C-91FF-C9FB3DD86E7C}" type="parTrans" cxnId="{B03222D7-5AA0-4ACE-9F87-A02BC2D0251F}">
      <dgm:prSet/>
      <dgm:spPr/>
      <dgm:t>
        <a:bodyPr/>
        <a:lstStyle/>
        <a:p>
          <a:endParaRPr lang="nl-BE"/>
        </a:p>
      </dgm:t>
    </dgm:pt>
    <dgm:pt modelId="{EF7C389B-9126-4491-9BFF-EEA8D699A8AE}" type="sibTrans" cxnId="{B03222D7-5AA0-4ACE-9F87-A02BC2D0251F}">
      <dgm:prSet/>
      <dgm:spPr/>
      <dgm:t>
        <a:bodyPr/>
        <a:lstStyle/>
        <a:p>
          <a:endParaRPr lang="nl-BE"/>
        </a:p>
      </dgm:t>
    </dgm:pt>
    <dgm:pt modelId="{D7FFEC53-0C90-4A7A-B3FE-3AC0E12301B6}">
      <dgm:prSet/>
      <dgm:spPr/>
      <dgm:t>
        <a:bodyPr/>
        <a:lstStyle/>
        <a:p>
          <a:r>
            <a:rPr lang="nl-BE" dirty="0"/>
            <a:t>‘Betekenisloos’</a:t>
          </a:r>
        </a:p>
      </dgm:t>
    </dgm:pt>
    <dgm:pt modelId="{BE179F6F-5D11-477A-A092-4042DFCAE8F8}" type="parTrans" cxnId="{72938734-17A6-46DC-AE50-3C62BD40EA97}">
      <dgm:prSet/>
      <dgm:spPr/>
      <dgm:t>
        <a:bodyPr/>
        <a:lstStyle/>
        <a:p>
          <a:endParaRPr lang="nl-BE"/>
        </a:p>
      </dgm:t>
    </dgm:pt>
    <dgm:pt modelId="{0C5F3B5E-6EAD-4720-A0B8-4D4AB3899104}" type="sibTrans" cxnId="{72938734-17A6-46DC-AE50-3C62BD40EA97}">
      <dgm:prSet/>
      <dgm:spPr/>
      <dgm:t>
        <a:bodyPr/>
        <a:lstStyle/>
        <a:p>
          <a:endParaRPr lang="nl-BE"/>
        </a:p>
      </dgm:t>
    </dgm:pt>
    <dgm:pt modelId="{9F37F658-62FB-448C-9781-634CE25B669F}">
      <dgm:prSet/>
      <dgm:spPr/>
      <dgm:t>
        <a:bodyPr/>
        <a:lstStyle/>
        <a:p>
          <a:r>
            <a:rPr lang="nl-BE" dirty="0"/>
            <a:t>‘Ongrijpbaar’</a:t>
          </a:r>
        </a:p>
      </dgm:t>
    </dgm:pt>
    <dgm:pt modelId="{984C71B6-02C0-4571-B869-44D93E89E987}" type="parTrans" cxnId="{B177197A-59D5-42A6-9D37-AD5832E147FC}">
      <dgm:prSet/>
      <dgm:spPr/>
      <dgm:t>
        <a:bodyPr/>
        <a:lstStyle/>
        <a:p>
          <a:endParaRPr lang="nl-BE"/>
        </a:p>
      </dgm:t>
    </dgm:pt>
    <dgm:pt modelId="{409BAAD7-8BBC-4881-9868-51165A51EC4A}" type="sibTrans" cxnId="{B177197A-59D5-42A6-9D37-AD5832E147FC}">
      <dgm:prSet/>
      <dgm:spPr/>
      <dgm:t>
        <a:bodyPr/>
        <a:lstStyle/>
        <a:p>
          <a:endParaRPr lang="nl-BE"/>
        </a:p>
      </dgm:t>
    </dgm:pt>
    <dgm:pt modelId="{10CBDB4B-3E5B-44E2-945B-39A27C086B3B}">
      <dgm:prSet/>
      <dgm:spPr/>
      <dgm:t>
        <a:bodyPr/>
        <a:lstStyle/>
        <a:p>
          <a:r>
            <a:rPr lang="nl-BE"/>
            <a:t>‘</a:t>
          </a:r>
          <a:r>
            <a:rPr lang="nl-BE" dirty="0"/>
            <a:t>Tijdelijk’.</a:t>
          </a:r>
        </a:p>
      </dgm:t>
    </dgm:pt>
    <dgm:pt modelId="{A8E67C94-FD94-4235-82A6-67DBDDE3630E}" type="parTrans" cxnId="{70D121CE-F078-4205-A561-EAD2314B60A0}">
      <dgm:prSet/>
      <dgm:spPr/>
      <dgm:t>
        <a:bodyPr/>
        <a:lstStyle/>
        <a:p>
          <a:endParaRPr lang="nl-BE"/>
        </a:p>
      </dgm:t>
    </dgm:pt>
    <dgm:pt modelId="{1254473E-654A-40DF-9648-779FE9988F27}" type="sibTrans" cxnId="{70D121CE-F078-4205-A561-EAD2314B60A0}">
      <dgm:prSet/>
      <dgm:spPr/>
      <dgm:t>
        <a:bodyPr/>
        <a:lstStyle/>
        <a:p>
          <a:endParaRPr lang="nl-BE"/>
        </a:p>
      </dgm:t>
    </dgm:pt>
    <dgm:pt modelId="{68CB5258-9DDD-4A43-8716-B43CB9B56976}" type="pres">
      <dgm:prSet presAssocID="{FB3E17EB-F855-48DC-8B6C-96972BB01E04}" presName="diagram" presStyleCnt="0">
        <dgm:presLayoutVars>
          <dgm:dir/>
          <dgm:resizeHandles val="exact"/>
        </dgm:presLayoutVars>
      </dgm:prSet>
      <dgm:spPr/>
    </dgm:pt>
    <dgm:pt modelId="{8A4550AC-4DBD-4E4E-AB81-E1DAB6A1A54A}" type="pres">
      <dgm:prSet presAssocID="{DB9898AE-C200-48E8-809C-2CF2411DED55}" presName="node" presStyleLbl="node1" presStyleIdx="0" presStyleCnt="15">
        <dgm:presLayoutVars>
          <dgm:bulletEnabled val="1"/>
        </dgm:presLayoutVars>
      </dgm:prSet>
      <dgm:spPr/>
    </dgm:pt>
    <dgm:pt modelId="{D4E864C5-DEB2-403D-87CB-6D4F0D69502E}" type="pres">
      <dgm:prSet presAssocID="{0E9D5565-FE72-45E8-BE57-DB625EC3457C}" presName="sibTrans" presStyleCnt="0"/>
      <dgm:spPr/>
    </dgm:pt>
    <dgm:pt modelId="{C3C1C20C-9B6F-42CF-A46F-3BBE3E7BAE21}" type="pres">
      <dgm:prSet presAssocID="{CC5D7F62-A024-412F-8163-6C36C10FBB6B}" presName="node" presStyleLbl="node1" presStyleIdx="1" presStyleCnt="15">
        <dgm:presLayoutVars>
          <dgm:bulletEnabled val="1"/>
        </dgm:presLayoutVars>
      </dgm:prSet>
      <dgm:spPr/>
    </dgm:pt>
    <dgm:pt modelId="{10DF4EED-729A-4BAE-A7CC-3F89864EAF8D}" type="pres">
      <dgm:prSet presAssocID="{AEF55F62-E982-4D9A-BA2D-812C400A1054}" presName="sibTrans" presStyleCnt="0"/>
      <dgm:spPr/>
    </dgm:pt>
    <dgm:pt modelId="{0282F2AF-48DC-464E-AD4F-61FE208E7969}" type="pres">
      <dgm:prSet presAssocID="{8C99F98D-39C9-4EFA-BD89-E59300DEDE83}" presName="node" presStyleLbl="node1" presStyleIdx="2" presStyleCnt="15">
        <dgm:presLayoutVars>
          <dgm:bulletEnabled val="1"/>
        </dgm:presLayoutVars>
      </dgm:prSet>
      <dgm:spPr/>
    </dgm:pt>
    <dgm:pt modelId="{80D70C29-E1F8-46D6-8702-8F0707001BD1}" type="pres">
      <dgm:prSet presAssocID="{7A915224-1205-4820-92EC-A42FCF2E8A83}" presName="sibTrans" presStyleCnt="0"/>
      <dgm:spPr/>
    </dgm:pt>
    <dgm:pt modelId="{E220D1ED-3B37-43D0-8330-8040E6E6C5EA}" type="pres">
      <dgm:prSet presAssocID="{CA5FAAF7-4CEC-46C2-B87F-81736AC638D7}" presName="node" presStyleLbl="node1" presStyleIdx="3" presStyleCnt="15">
        <dgm:presLayoutVars>
          <dgm:bulletEnabled val="1"/>
        </dgm:presLayoutVars>
      </dgm:prSet>
      <dgm:spPr/>
    </dgm:pt>
    <dgm:pt modelId="{DE89B974-B93A-4451-87B3-84493301AAC3}" type="pres">
      <dgm:prSet presAssocID="{FBFE9BC9-2E24-49B2-BFE7-F5FD94A770B6}" presName="sibTrans" presStyleCnt="0"/>
      <dgm:spPr/>
    </dgm:pt>
    <dgm:pt modelId="{B0F2FD63-874B-47AC-BAD7-0E566CCDF651}" type="pres">
      <dgm:prSet presAssocID="{F1B82712-E1C6-4C5D-9750-90CFAF4219D1}" presName="node" presStyleLbl="node1" presStyleIdx="4" presStyleCnt="15">
        <dgm:presLayoutVars>
          <dgm:bulletEnabled val="1"/>
        </dgm:presLayoutVars>
      </dgm:prSet>
      <dgm:spPr/>
    </dgm:pt>
    <dgm:pt modelId="{B555F4E6-CE59-42C2-AB29-B36A5C4DE2B6}" type="pres">
      <dgm:prSet presAssocID="{BDC13FB8-0CF6-4EFD-BEDC-CF6C4DDCA616}" presName="sibTrans" presStyleCnt="0"/>
      <dgm:spPr/>
    </dgm:pt>
    <dgm:pt modelId="{80110C07-7D7A-4021-B79A-EE52234DB351}" type="pres">
      <dgm:prSet presAssocID="{BAA8F21A-7154-4B80-A257-F7E59F852E61}" presName="node" presStyleLbl="node1" presStyleIdx="5" presStyleCnt="15">
        <dgm:presLayoutVars>
          <dgm:bulletEnabled val="1"/>
        </dgm:presLayoutVars>
      </dgm:prSet>
      <dgm:spPr/>
    </dgm:pt>
    <dgm:pt modelId="{50C9C88E-1E52-4C01-8947-E24E9DCF4E1E}" type="pres">
      <dgm:prSet presAssocID="{A29D08F1-D6C3-4084-8C05-E673EA5BF0AD}" presName="sibTrans" presStyleCnt="0"/>
      <dgm:spPr/>
    </dgm:pt>
    <dgm:pt modelId="{4CAB2713-4484-4AD6-85DD-A9F3A7C00963}" type="pres">
      <dgm:prSet presAssocID="{4DC3076C-3492-422D-A3CB-6B5E283EABA1}" presName="node" presStyleLbl="node1" presStyleIdx="6" presStyleCnt="15">
        <dgm:presLayoutVars>
          <dgm:bulletEnabled val="1"/>
        </dgm:presLayoutVars>
      </dgm:prSet>
      <dgm:spPr/>
    </dgm:pt>
    <dgm:pt modelId="{7D7B5D63-FF30-4B4C-9D01-FB6F315B4B69}" type="pres">
      <dgm:prSet presAssocID="{250C09BE-FB3E-43FF-B92D-49533FE985B8}" presName="sibTrans" presStyleCnt="0"/>
      <dgm:spPr/>
    </dgm:pt>
    <dgm:pt modelId="{B134407F-B8CF-4E54-BAE5-B395A6BF2722}" type="pres">
      <dgm:prSet presAssocID="{D7FFEC53-0C90-4A7A-B3FE-3AC0E12301B6}" presName="node" presStyleLbl="node1" presStyleIdx="7" presStyleCnt="15">
        <dgm:presLayoutVars>
          <dgm:bulletEnabled val="1"/>
        </dgm:presLayoutVars>
      </dgm:prSet>
      <dgm:spPr/>
    </dgm:pt>
    <dgm:pt modelId="{8AE71203-D986-46FB-9ECD-486806CB9AD0}" type="pres">
      <dgm:prSet presAssocID="{0C5F3B5E-6EAD-4720-A0B8-4D4AB3899104}" presName="sibTrans" presStyleCnt="0"/>
      <dgm:spPr/>
    </dgm:pt>
    <dgm:pt modelId="{D99F1857-00D1-43EC-8EC4-2A07998AD31E}" type="pres">
      <dgm:prSet presAssocID="{9F37F658-62FB-448C-9781-634CE25B669F}" presName="node" presStyleLbl="node1" presStyleIdx="8" presStyleCnt="15">
        <dgm:presLayoutVars>
          <dgm:bulletEnabled val="1"/>
        </dgm:presLayoutVars>
      </dgm:prSet>
      <dgm:spPr/>
    </dgm:pt>
    <dgm:pt modelId="{6946527B-CADC-48D9-98C1-CCE450B06F9E}" type="pres">
      <dgm:prSet presAssocID="{409BAAD7-8BBC-4881-9868-51165A51EC4A}" presName="sibTrans" presStyleCnt="0"/>
      <dgm:spPr/>
    </dgm:pt>
    <dgm:pt modelId="{DED9633F-EF16-4D9B-A33C-6C8229A4865F}" type="pres">
      <dgm:prSet presAssocID="{10CBDB4B-3E5B-44E2-945B-39A27C086B3B}" presName="node" presStyleLbl="node1" presStyleIdx="9" presStyleCnt="15">
        <dgm:presLayoutVars>
          <dgm:bulletEnabled val="1"/>
        </dgm:presLayoutVars>
      </dgm:prSet>
      <dgm:spPr/>
    </dgm:pt>
    <dgm:pt modelId="{44EB2162-5EA8-496B-AE50-4EB6FB82EC07}" type="pres">
      <dgm:prSet presAssocID="{1254473E-654A-40DF-9648-779FE9988F27}" presName="sibTrans" presStyleCnt="0"/>
      <dgm:spPr/>
    </dgm:pt>
    <dgm:pt modelId="{6075C0D0-93DC-453B-9948-15C3089799A4}" type="pres">
      <dgm:prSet presAssocID="{1DF5AA13-9C05-4BE4-B9A2-4ACE5F0F9D01}" presName="node" presStyleLbl="node1" presStyleIdx="10" presStyleCnt="15">
        <dgm:presLayoutVars>
          <dgm:bulletEnabled val="1"/>
        </dgm:presLayoutVars>
      </dgm:prSet>
      <dgm:spPr/>
    </dgm:pt>
    <dgm:pt modelId="{F2F02E19-3CDD-44A1-A9DE-134E0BE90978}" type="pres">
      <dgm:prSet presAssocID="{20153B6B-D049-44AD-A8BB-E2D614DC4664}" presName="sibTrans" presStyleCnt="0"/>
      <dgm:spPr/>
    </dgm:pt>
    <dgm:pt modelId="{AA80D64B-EACE-4166-91F1-8116F188A868}" type="pres">
      <dgm:prSet presAssocID="{6C85133B-04D8-454F-A96A-125525211BD0}" presName="node" presStyleLbl="node1" presStyleIdx="11" presStyleCnt="15">
        <dgm:presLayoutVars>
          <dgm:bulletEnabled val="1"/>
        </dgm:presLayoutVars>
      </dgm:prSet>
      <dgm:spPr/>
    </dgm:pt>
    <dgm:pt modelId="{4C949A63-45C3-4620-8F89-0FBC6EC33CBC}" type="pres">
      <dgm:prSet presAssocID="{52252EAD-556F-449C-8514-DA58DE8067EC}" presName="sibTrans" presStyleCnt="0"/>
      <dgm:spPr/>
    </dgm:pt>
    <dgm:pt modelId="{60E7A6CC-9F1E-4C1B-AC2D-33BFE394F6E4}" type="pres">
      <dgm:prSet presAssocID="{D15AABD3-3A84-42F1-A697-921264399F95}" presName="node" presStyleLbl="node1" presStyleIdx="12" presStyleCnt="15">
        <dgm:presLayoutVars>
          <dgm:bulletEnabled val="1"/>
        </dgm:presLayoutVars>
      </dgm:prSet>
      <dgm:spPr/>
    </dgm:pt>
    <dgm:pt modelId="{98396D49-D99D-46ED-B38B-2E7EFFC19169}" type="pres">
      <dgm:prSet presAssocID="{C9269169-B407-452B-A1BE-129F2592BC0A}" presName="sibTrans" presStyleCnt="0"/>
      <dgm:spPr/>
    </dgm:pt>
    <dgm:pt modelId="{3ED2EF0C-3A2E-4F8B-8041-27A76D922C0C}" type="pres">
      <dgm:prSet presAssocID="{7AABB15D-97D1-40B7-8038-1E45FC5EE776}" presName="node" presStyleLbl="node1" presStyleIdx="13" presStyleCnt="15">
        <dgm:presLayoutVars>
          <dgm:bulletEnabled val="1"/>
        </dgm:presLayoutVars>
      </dgm:prSet>
      <dgm:spPr/>
    </dgm:pt>
    <dgm:pt modelId="{F0DD5C6E-DFAA-4F6D-A6E8-7246BE27399C}" type="pres">
      <dgm:prSet presAssocID="{C08FB0E3-63BA-4C0F-8709-C1DBDADFB9DA}" presName="sibTrans" presStyleCnt="0"/>
      <dgm:spPr/>
    </dgm:pt>
    <dgm:pt modelId="{E89EAC55-8271-479C-B81D-5AC99A6D2F73}" type="pres">
      <dgm:prSet presAssocID="{AECDE6CA-D825-47E9-996A-CD9DC5582E76}" presName="node" presStyleLbl="node1" presStyleIdx="14" presStyleCnt="15">
        <dgm:presLayoutVars>
          <dgm:bulletEnabled val="1"/>
        </dgm:presLayoutVars>
      </dgm:prSet>
      <dgm:spPr/>
    </dgm:pt>
  </dgm:ptLst>
  <dgm:cxnLst>
    <dgm:cxn modelId="{F7623502-4689-48DC-AB98-B9D4849835FD}" type="presOf" srcId="{8C99F98D-39C9-4EFA-BD89-E59300DEDE83}" destId="{0282F2AF-48DC-464E-AD4F-61FE208E7969}" srcOrd="0" destOrd="0" presId="urn:microsoft.com/office/officeart/2005/8/layout/default"/>
    <dgm:cxn modelId="{C86B0C0F-1A36-4B66-B4D9-A253D2C39485}" type="presOf" srcId="{AECDE6CA-D825-47E9-996A-CD9DC5582E76}" destId="{E89EAC55-8271-479C-B81D-5AC99A6D2F73}" srcOrd="0" destOrd="0" presId="urn:microsoft.com/office/officeart/2005/8/layout/default"/>
    <dgm:cxn modelId="{87E22413-EF2F-48B7-A418-EC1A8890FCFF}" srcId="{FB3E17EB-F855-48DC-8B6C-96972BB01E04}" destId="{8C99F98D-39C9-4EFA-BD89-E59300DEDE83}" srcOrd="2" destOrd="0" parTransId="{4E3813F1-F244-47AA-ABD9-EF0E985BD3A8}" sibTransId="{7A915224-1205-4820-92EC-A42FCF2E8A83}"/>
    <dgm:cxn modelId="{218DBD1B-A262-4062-9BAF-520D9B6D566B}" type="presOf" srcId="{10CBDB4B-3E5B-44E2-945B-39A27C086B3B}" destId="{DED9633F-EF16-4D9B-A33C-6C8229A4865F}" srcOrd="0" destOrd="0" presId="urn:microsoft.com/office/officeart/2005/8/layout/default"/>
    <dgm:cxn modelId="{30CD0E24-11D7-4ADB-96D4-EB7C0DE5B0CB}" type="presOf" srcId="{FB3E17EB-F855-48DC-8B6C-96972BB01E04}" destId="{68CB5258-9DDD-4A43-8716-B43CB9B56976}" srcOrd="0" destOrd="0" presId="urn:microsoft.com/office/officeart/2005/8/layout/default"/>
    <dgm:cxn modelId="{55954325-AE0B-41CE-80E4-DF977C3B5670}" srcId="{FB3E17EB-F855-48DC-8B6C-96972BB01E04}" destId="{7AABB15D-97D1-40B7-8038-1E45FC5EE776}" srcOrd="13" destOrd="0" parTransId="{21815F84-0C7E-4361-944D-299191048D69}" sibTransId="{C08FB0E3-63BA-4C0F-8709-C1DBDADFB9DA}"/>
    <dgm:cxn modelId="{09C58E27-611A-468E-BA3C-5DF34679AF0B}" type="presOf" srcId="{BAA8F21A-7154-4B80-A257-F7E59F852E61}" destId="{80110C07-7D7A-4021-B79A-EE52234DB351}" srcOrd="0" destOrd="0" presId="urn:microsoft.com/office/officeart/2005/8/layout/default"/>
    <dgm:cxn modelId="{44746633-DEB8-423F-B9D2-F9E911E9081C}" srcId="{FB3E17EB-F855-48DC-8B6C-96972BB01E04}" destId="{CA5FAAF7-4CEC-46C2-B87F-81736AC638D7}" srcOrd="3" destOrd="0" parTransId="{1F2B0446-EDA1-41A2-A64D-780379CF1F5A}" sibTransId="{FBFE9BC9-2E24-49B2-BFE7-F5FD94A770B6}"/>
    <dgm:cxn modelId="{72938734-17A6-46DC-AE50-3C62BD40EA97}" srcId="{FB3E17EB-F855-48DC-8B6C-96972BB01E04}" destId="{D7FFEC53-0C90-4A7A-B3FE-3AC0E12301B6}" srcOrd="7" destOrd="0" parTransId="{BE179F6F-5D11-477A-A092-4042DFCAE8F8}" sibTransId="{0C5F3B5E-6EAD-4720-A0B8-4D4AB3899104}"/>
    <dgm:cxn modelId="{6D1E7835-3BF2-4C87-BE85-1B15142B2736}" type="presOf" srcId="{9F37F658-62FB-448C-9781-634CE25B669F}" destId="{D99F1857-00D1-43EC-8EC4-2A07998AD31E}" srcOrd="0" destOrd="0" presId="urn:microsoft.com/office/officeart/2005/8/layout/default"/>
    <dgm:cxn modelId="{CF2E6A5D-3672-45CF-8634-7F4C40722010}" srcId="{FB3E17EB-F855-48DC-8B6C-96972BB01E04}" destId="{DB9898AE-C200-48E8-809C-2CF2411DED55}" srcOrd="0" destOrd="0" parTransId="{F38B5AD3-09B8-4B6A-B97B-8352D2C32D1E}" sibTransId="{0E9D5565-FE72-45E8-BE57-DB625EC3457C}"/>
    <dgm:cxn modelId="{C9152465-9406-4947-8595-3F1F9B1F45E2}" srcId="{FB3E17EB-F855-48DC-8B6C-96972BB01E04}" destId="{BAA8F21A-7154-4B80-A257-F7E59F852E61}" srcOrd="5" destOrd="0" parTransId="{640D7C53-D597-474C-A7C6-D801BBE0DCB4}" sibTransId="{A29D08F1-D6C3-4084-8C05-E673EA5BF0AD}"/>
    <dgm:cxn modelId="{42F5004B-151D-4CCD-9BBC-D51A868814A3}" type="presOf" srcId="{7AABB15D-97D1-40B7-8038-1E45FC5EE776}" destId="{3ED2EF0C-3A2E-4F8B-8041-27A76D922C0C}" srcOrd="0" destOrd="0" presId="urn:microsoft.com/office/officeart/2005/8/layout/default"/>
    <dgm:cxn modelId="{65BD4F6B-CA3B-4916-BFFB-57BBBCDF7618}" type="presOf" srcId="{D15AABD3-3A84-42F1-A697-921264399F95}" destId="{60E7A6CC-9F1E-4C1B-AC2D-33BFE394F6E4}" srcOrd="0" destOrd="0" presId="urn:microsoft.com/office/officeart/2005/8/layout/default"/>
    <dgm:cxn modelId="{65BC944B-FB19-4F4C-B618-BE5539983792}" type="presOf" srcId="{CC5D7F62-A024-412F-8163-6C36C10FBB6B}" destId="{C3C1C20C-9B6F-42CF-A46F-3BBE3E7BAE21}" srcOrd="0" destOrd="0" presId="urn:microsoft.com/office/officeart/2005/8/layout/default"/>
    <dgm:cxn modelId="{B60D6A6D-AC6C-485E-B2E6-DAD4AB6690B3}" srcId="{FB3E17EB-F855-48DC-8B6C-96972BB01E04}" destId="{CC5D7F62-A024-412F-8163-6C36C10FBB6B}" srcOrd="1" destOrd="0" parTransId="{19FD666C-1309-486B-A81F-60ADF929F551}" sibTransId="{AEF55F62-E982-4D9A-BA2D-812C400A1054}"/>
    <dgm:cxn modelId="{1E4CF174-35B4-4A65-A660-F18678E32DC9}" type="presOf" srcId="{DB9898AE-C200-48E8-809C-2CF2411DED55}" destId="{8A4550AC-4DBD-4E4E-AB81-E1DAB6A1A54A}" srcOrd="0" destOrd="0" presId="urn:microsoft.com/office/officeart/2005/8/layout/default"/>
    <dgm:cxn modelId="{B177197A-59D5-42A6-9D37-AD5832E147FC}" srcId="{FB3E17EB-F855-48DC-8B6C-96972BB01E04}" destId="{9F37F658-62FB-448C-9781-634CE25B669F}" srcOrd="8" destOrd="0" parTransId="{984C71B6-02C0-4571-B869-44D93E89E987}" sibTransId="{409BAAD7-8BBC-4881-9868-51165A51EC4A}"/>
    <dgm:cxn modelId="{7CA1DF8C-728B-4E2D-A953-EA14EBE8072E}" srcId="{FB3E17EB-F855-48DC-8B6C-96972BB01E04}" destId="{6C85133B-04D8-454F-A96A-125525211BD0}" srcOrd="11" destOrd="0" parTransId="{6FA1DFD9-377B-4643-ACFD-C813F562096C}" sibTransId="{52252EAD-556F-449C-8514-DA58DE8067EC}"/>
    <dgm:cxn modelId="{231EC09D-3222-400E-9BE8-75E8403A4BDD}" type="presOf" srcId="{6C85133B-04D8-454F-A96A-125525211BD0}" destId="{AA80D64B-EACE-4166-91F1-8116F188A868}" srcOrd="0" destOrd="0" presId="urn:microsoft.com/office/officeart/2005/8/layout/default"/>
    <dgm:cxn modelId="{47504E9F-70B9-42F4-8335-6BBC17A55075}" srcId="{FB3E17EB-F855-48DC-8B6C-96972BB01E04}" destId="{4DC3076C-3492-422D-A3CB-6B5E283EABA1}" srcOrd="6" destOrd="0" parTransId="{976A9F58-BBAF-4E9D-8E5B-DC4FE100C209}" sibTransId="{250C09BE-FB3E-43FF-B92D-49533FE985B8}"/>
    <dgm:cxn modelId="{F23163A4-712E-4C62-BDCE-E29628FEF415}" type="presOf" srcId="{CA5FAAF7-4CEC-46C2-B87F-81736AC638D7}" destId="{E220D1ED-3B37-43D0-8330-8040E6E6C5EA}" srcOrd="0" destOrd="0" presId="urn:microsoft.com/office/officeart/2005/8/layout/default"/>
    <dgm:cxn modelId="{2591CCA7-8ECC-4F42-B4FC-74FD353C9BFC}" srcId="{FB3E17EB-F855-48DC-8B6C-96972BB01E04}" destId="{1DF5AA13-9C05-4BE4-B9A2-4ACE5F0F9D01}" srcOrd="10" destOrd="0" parTransId="{C8233F3A-C571-4230-8874-806B8C33E167}" sibTransId="{20153B6B-D049-44AD-A8BB-E2D614DC4664}"/>
    <dgm:cxn modelId="{CD80BFAE-D241-4AFC-B003-F6547240EF42}" type="presOf" srcId="{D7FFEC53-0C90-4A7A-B3FE-3AC0E12301B6}" destId="{B134407F-B8CF-4E54-BAE5-B395A6BF2722}" srcOrd="0" destOrd="0" presId="urn:microsoft.com/office/officeart/2005/8/layout/default"/>
    <dgm:cxn modelId="{5B4101B4-BD3F-4782-AA55-108D1CC7C5FB}" srcId="{FB3E17EB-F855-48DC-8B6C-96972BB01E04}" destId="{D15AABD3-3A84-42F1-A697-921264399F95}" srcOrd="12" destOrd="0" parTransId="{804718BA-39B5-4A5A-AFF5-413878836C6F}" sibTransId="{C9269169-B407-452B-A1BE-129F2592BC0A}"/>
    <dgm:cxn modelId="{22752DBD-A3B5-473D-8712-C2923993E674}" srcId="{FB3E17EB-F855-48DC-8B6C-96972BB01E04}" destId="{F1B82712-E1C6-4C5D-9750-90CFAF4219D1}" srcOrd="4" destOrd="0" parTransId="{A9DCF512-C9BD-4205-A1B1-5862E027B2C7}" sibTransId="{BDC13FB8-0CF6-4EFD-BEDC-CF6C4DDCA616}"/>
    <dgm:cxn modelId="{8D48A3C4-EA32-42A3-A4FB-CFF7EC181BE4}" type="presOf" srcId="{4DC3076C-3492-422D-A3CB-6B5E283EABA1}" destId="{4CAB2713-4484-4AD6-85DD-A9F3A7C00963}" srcOrd="0" destOrd="0" presId="urn:microsoft.com/office/officeart/2005/8/layout/default"/>
    <dgm:cxn modelId="{70D121CE-F078-4205-A561-EAD2314B60A0}" srcId="{FB3E17EB-F855-48DC-8B6C-96972BB01E04}" destId="{10CBDB4B-3E5B-44E2-945B-39A27C086B3B}" srcOrd="9" destOrd="0" parTransId="{A8E67C94-FD94-4235-82A6-67DBDDE3630E}" sibTransId="{1254473E-654A-40DF-9648-779FE9988F27}"/>
    <dgm:cxn modelId="{B03222D7-5AA0-4ACE-9F87-A02BC2D0251F}" srcId="{FB3E17EB-F855-48DC-8B6C-96972BB01E04}" destId="{AECDE6CA-D825-47E9-996A-CD9DC5582E76}" srcOrd="14" destOrd="0" parTransId="{29F50627-31C6-4D5C-91FF-C9FB3DD86E7C}" sibTransId="{EF7C389B-9126-4491-9BFF-EEA8D699A8AE}"/>
    <dgm:cxn modelId="{A8C0F6E4-40D5-4E0C-8282-3526FADA66E0}" type="presOf" srcId="{1DF5AA13-9C05-4BE4-B9A2-4ACE5F0F9D01}" destId="{6075C0D0-93DC-453B-9948-15C3089799A4}" srcOrd="0" destOrd="0" presId="urn:microsoft.com/office/officeart/2005/8/layout/default"/>
    <dgm:cxn modelId="{32F404F1-5F6E-47A1-8FD3-4E7166BB9ABD}" type="presOf" srcId="{F1B82712-E1C6-4C5D-9750-90CFAF4219D1}" destId="{B0F2FD63-874B-47AC-BAD7-0E566CCDF651}" srcOrd="0" destOrd="0" presId="urn:microsoft.com/office/officeart/2005/8/layout/default"/>
    <dgm:cxn modelId="{2AC60159-5C52-40E3-9A2D-3A75D1EFE0A2}" type="presParOf" srcId="{68CB5258-9DDD-4A43-8716-B43CB9B56976}" destId="{8A4550AC-4DBD-4E4E-AB81-E1DAB6A1A54A}" srcOrd="0" destOrd="0" presId="urn:microsoft.com/office/officeart/2005/8/layout/default"/>
    <dgm:cxn modelId="{6739B489-133F-4809-971D-D2402F27185C}" type="presParOf" srcId="{68CB5258-9DDD-4A43-8716-B43CB9B56976}" destId="{D4E864C5-DEB2-403D-87CB-6D4F0D69502E}" srcOrd="1" destOrd="0" presId="urn:microsoft.com/office/officeart/2005/8/layout/default"/>
    <dgm:cxn modelId="{D021E064-69C3-4C4E-B443-B3B747B426C9}" type="presParOf" srcId="{68CB5258-9DDD-4A43-8716-B43CB9B56976}" destId="{C3C1C20C-9B6F-42CF-A46F-3BBE3E7BAE21}" srcOrd="2" destOrd="0" presId="urn:microsoft.com/office/officeart/2005/8/layout/default"/>
    <dgm:cxn modelId="{DBE4A65D-8D62-41D6-BB46-B68DCA3A2509}" type="presParOf" srcId="{68CB5258-9DDD-4A43-8716-B43CB9B56976}" destId="{10DF4EED-729A-4BAE-A7CC-3F89864EAF8D}" srcOrd="3" destOrd="0" presId="urn:microsoft.com/office/officeart/2005/8/layout/default"/>
    <dgm:cxn modelId="{15AB3693-3B78-4483-B403-A3A4A6266039}" type="presParOf" srcId="{68CB5258-9DDD-4A43-8716-B43CB9B56976}" destId="{0282F2AF-48DC-464E-AD4F-61FE208E7969}" srcOrd="4" destOrd="0" presId="urn:microsoft.com/office/officeart/2005/8/layout/default"/>
    <dgm:cxn modelId="{8AE06A67-6A04-4DB5-B5C3-E33203BD1B45}" type="presParOf" srcId="{68CB5258-9DDD-4A43-8716-B43CB9B56976}" destId="{80D70C29-E1F8-46D6-8702-8F0707001BD1}" srcOrd="5" destOrd="0" presId="urn:microsoft.com/office/officeart/2005/8/layout/default"/>
    <dgm:cxn modelId="{F3135F02-E08C-4711-9BEB-BA90D4DFB0AA}" type="presParOf" srcId="{68CB5258-9DDD-4A43-8716-B43CB9B56976}" destId="{E220D1ED-3B37-43D0-8330-8040E6E6C5EA}" srcOrd="6" destOrd="0" presId="urn:microsoft.com/office/officeart/2005/8/layout/default"/>
    <dgm:cxn modelId="{BD7E393A-1833-4A1E-9840-9AB3A0B7AB2A}" type="presParOf" srcId="{68CB5258-9DDD-4A43-8716-B43CB9B56976}" destId="{DE89B974-B93A-4451-87B3-84493301AAC3}" srcOrd="7" destOrd="0" presId="urn:microsoft.com/office/officeart/2005/8/layout/default"/>
    <dgm:cxn modelId="{9C96EAB2-044C-428D-9BB9-9E50FFF6F0D9}" type="presParOf" srcId="{68CB5258-9DDD-4A43-8716-B43CB9B56976}" destId="{B0F2FD63-874B-47AC-BAD7-0E566CCDF651}" srcOrd="8" destOrd="0" presId="urn:microsoft.com/office/officeart/2005/8/layout/default"/>
    <dgm:cxn modelId="{ACC4F6D2-E8E8-41BB-BC49-EDF93A805655}" type="presParOf" srcId="{68CB5258-9DDD-4A43-8716-B43CB9B56976}" destId="{B555F4E6-CE59-42C2-AB29-B36A5C4DE2B6}" srcOrd="9" destOrd="0" presId="urn:microsoft.com/office/officeart/2005/8/layout/default"/>
    <dgm:cxn modelId="{B78C827C-06BF-4062-AEF2-73B97E8D92C3}" type="presParOf" srcId="{68CB5258-9DDD-4A43-8716-B43CB9B56976}" destId="{80110C07-7D7A-4021-B79A-EE52234DB351}" srcOrd="10" destOrd="0" presId="urn:microsoft.com/office/officeart/2005/8/layout/default"/>
    <dgm:cxn modelId="{E6EBB5DD-1078-446D-A26C-698E9E4B5E31}" type="presParOf" srcId="{68CB5258-9DDD-4A43-8716-B43CB9B56976}" destId="{50C9C88E-1E52-4C01-8947-E24E9DCF4E1E}" srcOrd="11" destOrd="0" presId="urn:microsoft.com/office/officeart/2005/8/layout/default"/>
    <dgm:cxn modelId="{F89928EB-5AD3-4E36-954C-D5497B5B6C32}" type="presParOf" srcId="{68CB5258-9DDD-4A43-8716-B43CB9B56976}" destId="{4CAB2713-4484-4AD6-85DD-A9F3A7C00963}" srcOrd="12" destOrd="0" presId="urn:microsoft.com/office/officeart/2005/8/layout/default"/>
    <dgm:cxn modelId="{C30B754D-E7A5-44D9-80EC-CA15110BA6A3}" type="presParOf" srcId="{68CB5258-9DDD-4A43-8716-B43CB9B56976}" destId="{7D7B5D63-FF30-4B4C-9D01-FB6F315B4B69}" srcOrd="13" destOrd="0" presId="urn:microsoft.com/office/officeart/2005/8/layout/default"/>
    <dgm:cxn modelId="{21C72004-9AA4-4D11-80F9-989C5AC49E0A}" type="presParOf" srcId="{68CB5258-9DDD-4A43-8716-B43CB9B56976}" destId="{B134407F-B8CF-4E54-BAE5-B395A6BF2722}" srcOrd="14" destOrd="0" presId="urn:microsoft.com/office/officeart/2005/8/layout/default"/>
    <dgm:cxn modelId="{5B385A31-4863-4BF0-A1D3-877C2F6FB04A}" type="presParOf" srcId="{68CB5258-9DDD-4A43-8716-B43CB9B56976}" destId="{8AE71203-D986-46FB-9ECD-486806CB9AD0}" srcOrd="15" destOrd="0" presId="urn:microsoft.com/office/officeart/2005/8/layout/default"/>
    <dgm:cxn modelId="{858B5211-00AE-47C3-94E3-2E02833B0050}" type="presParOf" srcId="{68CB5258-9DDD-4A43-8716-B43CB9B56976}" destId="{D99F1857-00D1-43EC-8EC4-2A07998AD31E}" srcOrd="16" destOrd="0" presId="urn:microsoft.com/office/officeart/2005/8/layout/default"/>
    <dgm:cxn modelId="{07A3232E-3065-440F-A28C-4411F815D2DB}" type="presParOf" srcId="{68CB5258-9DDD-4A43-8716-B43CB9B56976}" destId="{6946527B-CADC-48D9-98C1-CCE450B06F9E}" srcOrd="17" destOrd="0" presId="urn:microsoft.com/office/officeart/2005/8/layout/default"/>
    <dgm:cxn modelId="{39D69868-FD07-4E44-82A5-64E1E5A985B5}" type="presParOf" srcId="{68CB5258-9DDD-4A43-8716-B43CB9B56976}" destId="{DED9633F-EF16-4D9B-A33C-6C8229A4865F}" srcOrd="18" destOrd="0" presId="urn:microsoft.com/office/officeart/2005/8/layout/default"/>
    <dgm:cxn modelId="{DE5F4D2A-96F4-48EB-ACD9-6A98CD866D50}" type="presParOf" srcId="{68CB5258-9DDD-4A43-8716-B43CB9B56976}" destId="{44EB2162-5EA8-496B-AE50-4EB6FB82EC07}" srcOrd="19" destOrd="0" presId="urn:microsoft.com/office/officeart/2005/8/layout/default"/>
    <dgm:cxn modelId="{18D5C37E-646C-4296-8F38-BD5AD34C8427}" type="presParOf" srcId="{68CB5258-9DDD-4A43-8716-B43CB9B56976}" destId="{6075C0D0-93DC-453B-9948-15C3089799A4}" srcOrd="20" destOrd="0" presId="urn:microsoft.com/office/officeart/2005/8/layout/default"/>
    <dgm:cxn modelId="{F21AA8ED-6B64-4C18-B10D-8775DF88B91B}" type="presParOf" srcId="{68CB5258-9DDD-4A43-8716-B43CB9B56976}" destId="{F2F02E19-3CDD-44A1-A9DE-134E0BE90978}" srcOrd="21" destOrd="0" presId="urn:microsoft.com/office/officeart/2005/8/layout/default"/>
    <dgm:cxn modelId="{FE3691F8-9D03-4D4D-BF10-6845EC9D614D}" type="presParOf" srcId="{68CB5258-9DDD-4A43-8716-B43CB9B56976}" destId="{AA80D64B-EACE-4166-91F1-8116F188A868}" srcOrd="22" destOrd="0" presId="urn:microsoft.com/office/officeart/2005/8/layout/default"/>
    <dgm:cxn modelId="{C06D0CF9-6CE5-49D1-BAA3-56E3200DFC6F}" type="presParOf" srcId="{68CB5258-9DDD-4A43-8716-B43CB9B56976}" destId="{4C949A63-45C3-4620-8F89-0FBC6EC33CBC}" srcOrd="23" destOrd="0" presId="urn:microsoft.com/office/officeart/2005/8/layout/default"/>
    <dgm:cxn modelId="{FCB870C9-40FD-4B10-9ECD-F1D5B1609645}" type="presParOf" srcId="{68CB5258-9DDD-4A43-8716-B43CB9B56976}" destId="{60E7A6CC-9F1E-4C1B-AC2D-33BFE394F6E4}" srcOrd="24" destOrd="0" presId="urn:microsoft.com/office/officeart/2005/8/layout/default"/>
    <dgm:cxn modelId="{E3A0372E-64A3-46BE-8277-1CB93D2C39E4}" type="presParOf" srcId="{68CB5258-9DDD-4A43-8716-B43CB9B56976}" destId="{98396D49-D99D-46ED-B38B-2E7EFFC19169}" srcOrd="25" destOrd="0" presId="urn:microsoft.com/office/officeart/2005/8/layout/default"/>
    <dgm:cxn modelId="{6A9337C1-DB6F-470C-A74D-E61B4FA6A8D8}" type="presParOf" srcId="{68CB5258-9DDD-4A43-8716-B43CB9B56976}" destId="{3ED2EF0C-3A2E-4F8B-8041-27A76D922C0C}" srcOrd="26" destOrd="0" presId="urn:microsoft.com/office/officeart/2005/8/layout/default"/>
    <dgm:cxn modelId="{26FB29C2-C68F-485A-9966-FF248E54E5B7}" type="presParOf" srcId="{68CB5258-9DDD-4A43-8716-B43CB9B56976}" destId="{F0DD5C6E-DFAA-4F6D-A6E8-7246BE27399C}" srcOrd="27" destOrd="0" presId="urn:microsoft.com/office/officeart/2005/8/layout/default"/>
    <dgm:cxn modelId="{E05C64F2-4CEF-414C-B86D-052CBCCF9003}" type="presParOf" srcId="{68CB5258-9DDD-4A43-8716-B43CB9B56976}" destId="{E89EAC55-8271-479C-B81D-5AC99A6D2F73}" srcOrd="2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F29FC9-35AF-46D5-9421-A6D556B4BA93}" type="doc">
      <dgm:prSet loTypeId="urn:microsoft.com/office/officeart/2005/8/layout/lProcess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8DEA0770-22F4-456D-AF68-1BF144AFF219}">
      <dgm:prSet phldrT="[Tekst]"/>
      <dgm:spPr/>
      <dgm:t>
        <a:bodyPr/>
        <a:lstStyle/>
        <a:p>
          <a:endParaRPr lang="nl-BE"/>
        </a:p>
      </dgm:t>
    </dgm:pt>
    <dgm:pt modelId="{D586C55E-2491-4864-82E3-F72D6C8CD146}" type="parTrans" cxnId="{834B11CF-0505-4B3E-8AB0-BFDA0FC0D64B}">
      <dgm:prSet/>
      <dgm:spPr/>
      <dgm:t>
        <a:bodyPr/>
        <a:lstStyle/>
        <a:p>
          <a:endParaRPr lang="nl-BE"/>
        </a:p>
      </dgm:t>
    </dgm:pt>
    <dgm:pt modelId="{EE612E22-FF35-4D84-A6DF-003CE2DAF7C8}" type="sibTrans" cxnId="{834B11CF-0505-4B3E-8AB0-BFDA0FC0D64B}">
      <dgm:prSet/>
      <dgm:spPr/>
      <dgm:t>
        <a:bodyPr/>
        <a:lstStyle/>
        <a:p>
          <a:endParaRPr lang="nl-BE"/>
        </a:p>
      </dgm:t>
    </dgm:pt>
    <dgm:pt modelId="{CE0C857F-6CA1-4664-84F4-D9681CB9DE93}">
      <dgm:prSet/>
      <dgm:spPr/>
      <dgm:t>
        <a:bodyPr/>
        <a:lstStyle/>
        <a:p>
          <a:r>
            <a:rPr lang="nl-BE" dirty="0"/>
            <a:t>A</a:t>
          </a:r>
          <a:br>
            <a:rPr lang="nl-BE" dirty="0"/>
          </a:br>
          <a:r>
            <a:rPr lang="nl-BE" dirty="0"/>
            <a:t>Opschrift</a:t>
          </a:r>
          <a:br>
            <a:rPr lang="nl-BE" dirty="0"/>
          </a:br>
          <a:r>
            <a:rPr lang="nl-BE" dirty="0"/>
            <a:t>(1:1)</a:t>
          </a:r>
        </a:p>
      </dgm:t>
    </dgm:pt>
    <dgm:pt modelId="{C3D7089E-B257-4687-B6C8-7B120BCE7D1D}" type="parTrans" cxnId="{1A97BE13-EFFB-42D5-A62D-7A63725CEEDC}">
      <dgm:prSet/>
      <dgm:spPr/>
      <dgm:t>
        <a:bodyPr/>
        <a:lstStyle/>
        <a:p>
          <a:endParaRPr lang="nl-BE"/>
        </a:p>
      </dgm:t>
    </dgm:pt>
    <dgm:pt modelId="{C9506F58-47DA-40FA-B3C4-0329F248E256}" type="sibTrans" cxnId="{1A97BE13-EFFB-42D5-A62D-7A63725CEEDC}">
      <dgm:prSet/>
      <dgm:spPr/>
      <dgm:t>
        <a:bodyPr/>
        <a:lstStyle/>
        <a:p>
          <a:endParaRPr lang="nl-BE"/>
        </a:p>
      </dgm:t>
    </dgm:pt>
    <dgm:pt modelId="{937F4C94-008D-473D-A2E0-6D6E03269359}">
      <dgm:prSet/>
      <dgm:spPr/>
      <dgm:t>
        <a:bodyPr/>
        <a:lstStyle/>
        <a:p>
          <a:r>
            <a:rPr lang="nl-BE" dirty="0"/>
            <a:t>B</a:t>
          </a:r>
          <a:br>
            <a:rPr lang="nl-BE" dirty="0"/>
          </a:br>
          <a:r>
            <a:rPr lang="nl-BE" dirty="0"/>
            <a:t>Slogan: </a:t>
          </a:r>
          <a:br>
            <a:rPr lang="nl-BE" dirty="0"/>
          </a:br>
          <a:r>
            <a:rPr lang="nl-BE" dirty="0"/>
            <a:t>‘Alles is ijdel’</a:t>
          </a:r>
          <a:br>
            <a:rPr lang="nl-BE" dirty="0"/>
          </a:br>
          <a:r>
            <a:rPr lang="nl-BE" dirty="0"/>
            <a:t>(1:2)</a:t>
          </a:r>
        </a:p>
      </dgm:t>
    </dgm:pt>
    <dgm:pt modelId="{26691185-7F1B-4419-8610-496EE1191D4C}" type="parTrans" cxnId="{DADACA38-06F2-48AB-873C-78D57199048E}">
      <dgm:prSet/>
      <dgm:spPr/>
      <dgm:t>
        <a:bodyPr/>
        <a:lstStyle/>
        <a:p>
          <a:endParaRPr lang="nl-BE"/>
        </a:p>
      </dgm:t>
    </dgm:pt>
    <dgm:pt modelId="{EDB6D786-18AF-4F3B-8F5A-2D10201F25F0}" type="sibTrans" cxnId="{DADACA38-06F2-48AB-873C-78D57199048E}">
      <dgm:prSet/>
      <dgm:spPr/>
      <dgm:t>
        <a:bodyPr/>
        <a:lstStyle/>
        <a:p>
          <a:endParaRPr lang="nl-BE"/>
        </a:p>
      </dgm:t>
    </dgm:pt>
    <dgm:pt modelId="{21D7D05D-A36D-40F1-8298-73E041609A34}">
      <dgm:prSet/>
      <dgm:spPr/>
      <dgm:t>
        <a:bodyPr/>
        <a:lstStyle/>
        <a:p>
          <a:r>
            <a:rPr lang="nl-BE" b="0" dirty="0"/>
            <a:t>I-Geniet</a:t>
          </a:r>
          <a:br>
            <a:rPr lang="nl-BE" b="0" dirty="0"/>
          </a:br>
          <a:r>
            <a:rPr lang="nl-BE" b="0" dirty="0"/>
            <a:t>van het leven</a:t>
          </a:r>
          <a:br>
            <a:rPr lang="nl-BE" b="0" dirty="0"/>
          </a:br>
          <a:r>
            <a:rPr lang="nl-BE" b="0" dirty="0"/>
            <a:t>(1:3-3:9)</a:t>
          </a:r>
        </a:p>
      </dgm:t>
    </dgm:pt>
    <dgm:pt modelId="{B075A221-3915-4F18-AFC1-C1390EF5C45A}" type="parTrans" cxnId="{5518FB36-C307-4429-8DF3-FCD222F603BD}">
      <dgm:prSet/>
      <dgm:spPr/>
      <dgm:t>
        <a:bodyPr/>
        <a:lstStyle/>
        <a:p>
          <a:endParaRPr lang="nl-BE"/>
        </a:p>
      </dgm:t>
    </dgm:pt>
    <dgm:pt modelId="{01B6130C-C513-4A03-A0D6-C3BCED7AA958}" type="sibTrans" cxnId="{5518FB36-C307-4429-8DF3-FCD222F603BD}">
      <dgm:prSet/>
      <dgm:spPr/>
      <dgm:t>
        <a:bodyPr/>
        <a:lstStyle/>
        <a:p>
          <a:endParaRPr lang="nl-BE"/>
        </a:p>
      </dgm:t>
    </dgm:pt>
    <dgm:pt modelId="{964BE5C4-D641-4DF1-8918-04E9B626CD81}">
      <dgm:prSet/>
      <dgm:spPr/>
      <dgm:t>
        <a:bodyPr/>
        <a:lstStyle/>
        <a:p>
          <a:r>
            <a:rPr lang="nl-BE" dirty="0"/>
            <a:t>A – Welke winst is er?</a:t>
          </a:r>
          <a:br>
            <a:rPr lang="nl-BE" dirty="0"/>
          </a:br>
          <a:r>
            <a:rPr lang="nl-BE" dirty="0"/>
            <a:t>(1:3)</a:t>
          </a:r>
        </a:p>
      </dgm:t>
    </dgm:pt>
    <dgm:pt modelId="{3821BD47-3A45-42DC-8CD0-A29D851B5601}" type="parTrans" cxnId="{B23F682C-28D9-4AEE-BCBA-0176BB055537}">
      <dgm:prSet/>
      <dgm:spPr/>
      <dgm:t>
        <a:bodyPr/>
        <a:lstStyle/>
        <a:p>
          <a:endParaRPr lang="nl-BE"/>
        </a:p>
      </dgm:t>
    </dgm:pt>
    <dgm:pt modelId="{BEB6AE69-A491-4959-A95A-FC5E1BB77FA9}" type="sibTrans" cxnId="{B23F682C-28D9-4AEE-BCBA-0176BB055537}">
      <dgm:prSet/>
      <dgm:spPr/>
      <dgm:t>
        <a:bodyPr/>
        <a:lstStyle/>
        <a:p>
          <a:endParaRPr lang="nl-BE"/>
        </a:p>
      </dgm:t>
    </dgm:pt>
    <dgm:pt modelId="{1E0F4534-5945-42DA-BDD4-3119C358B85C}">
      <dgm:prSet/>
      <dgm:spPr/>
      <dgm:t>
        <a:bodyPr/>
        <a:lstStyle/>
        <a:p>
          <a:r>
            <a:rPr lang="nl-BE" dirty="0"/>
            <a:t>B – Gedicht</a:t>
          </a:r>
          <a:br>
            <a:rPr lang="nl-BE" dirty="0"/>
          </a:br>
          <a:r>
            <a:rPr lang="nl-BE" dirty="0"/>
            <a:t>Niets nieuws onder</a:t>
          </a:r>
          <a:br>
            <a:rPr lang="nl-BE" dirty="0"/>
          </a:br>
          <a:r>
            <a:rPr lang="nl-BE" dirty="0"/>
            <a:t>de zon (1:4-11)</a:t>
          </a:r>
        </a:p>
      </dgm:t>
    </dgm:pt>
    <dgm:pt modelId="{9729C629-B1E3-41A6-B98A-387C210DD21D}" type="parTrans" cxnId="{EDB2ED92-62F8-422D-AB95-B5435927EF34}">
      <dgm:prSet/>
      <dgm:spPr/>
      <dgm:t>
        <a:bodyPr/>
        <a:lstStyle/>
        <a:p>
          <a:endParaRPr lang="nl-BE"/>
        </a:p>
      </dgm:t>
    </dgm:pt>
    <dgm:pt modelId="{2F185F1D-FB9B-4456-942C-1DE97397382B}" type="sibTrans" cxnId="{EDB2ED92-62F8-422D-AB95-B5435927EF34}">
      <dgm:prSet/>
      <dgm:spPr/>
      <dgm:t>
        <a:bodyPr/>
        <a:lstStyle/>
        <a:p>
          <a:endParaRPr lang="nl-BE"/>
        </a:p>
      </dgm:t>
    </dgm:pt>
    <dgm:pt modelId="{D789B0E2-EFBC-460B-BD7E-531C09E23416}">
      <dgm:prSet/>
      <dgm:spPr/>
      <dgm:t>
        <a:bodyPr/>
        <a:lstStyle/>
        <a:p>
          <a:r>
            <a:rPr lang="nl-BE" dirty="0"/>
            <a:t>X – Geen winst</a:t>
          </a:r>
          <a:br>
            <a:rPr lang="nl-BE" dirty="0"/>
          </a:br>
          <a:r>
            <a:rPr lang="nl-BE" dirty="0"/>
            <a:t>onder de zon</a:t>
          </a:r>
          <a:br>
            <a:rPr lang="nl-BE" dirty="0"/>
          </a:br>
          <a:r>
            <a:rPr lang="nl-BE" dirty="0"/>
            <a:t>(1:12-2:26)</a:t>
          </a:r>
        </a:p>
      </dgm:t>
    </dgm:pt>
    <dgm:pt modelId="{103328DA-D920-4EA6-8847-EA9E33BC8654}" type="parTrans" cxnId="{35686EF1-8192-4B30-9892-9D8F7E836DDF}">
      <dgm:prSet/>
      <dgm:spPr/>
      <dgm:t>
        <a:bodyPr/>
        <a:lstStyle/>
        <a:p>
          <a:endParaRPr lang="nl-BE"/>
        </a:p>
      </dgm:t>
    </dgm:pt>
    <dgm:pt modelId="{6A662D7E-DFE8-4962-8EE8-B89A00D7BF20}" type="sibTrans" cxnId="{35686EF1-8192-4B30-9892-9D8F7E836DDF}">
      <dgm:prSet/>
      <dgm:spPr/>
      <dgm:t>
        <a:bodyPr/>
        <a:lstStyle/>
        <a:p>
          <a:endParaRPr lang="nl-BE"/>
        </a:p>
      </dgm:t>
    </dgm:pt>
    <dgm:pt modelId="{39680B57-0937-43A0-92B6-D418A2C606C2}">
      <dgm:prSet/>
      <dgm:spPr/>
      <dgm:t>
        <a:bodyPr/>
        <a:lstStyle/>
        <a:p>
          <a:r>
            <a:rPr lang="nl-BE" dirty="0"/>
            <a:t>B’ – Gedicht</a:t>
          </a:r>
          <a:br>
            <a:rPr lang="nl-BE" dirty="0"/>
          </a:br>
          <a:r>
            <a:rPr lang="nl-BE" dirty="0"/>
            <a:t>Alles heeft zijn tijd</a:t>
          </a:r>
          <a:br>
            <a:rPr lang="nl-BE" dirty="0"/>
          </a:br>
          <a:r>
            <a:rPr lang="nl-BE" dirty="0"/>
            <a:t>(3:1-8)</a:t>
          </a:r>
        </a:p>
      </dgm:t>
    </dgm:pt>
    <dgm:pt modelId="{5F27FA1A-0F8B-4A24-8F1C-A63D351CF53A}" type="parTrans" cxnId="{3DE7F5DB-C14F-491D-809E-1592D5D11896}">
      <dgm:prSet/>
      <dgm:spPr/>
      <dgm:t>
        <a:bodyPr/>
        <a:lstStyle/>
        <a:p>
          <a:endParaRPr lang="nl-BE"/>
        </a:p>
      </dgm:t>
    </dgm:pt>
    <dgm:pt modelId="{84CEC628-841E-4F3B-AEE9-A596FE63B960}" type="sibTrans" cxnId="{3DE7F5DB-C14F-491D-809E-1592D5D11896}">
      <dgm:prSet/>
      <dgm:spPr/>
      <dgm:t>
        <a:bodyPr/>
        <a:lstStyle/>
        <a:p>
          <a:endParaRPr lang="nl-BE"/>
        </a:p>
      </dgm:t>
    </dgm:pt>
    <dgm:pt modelId="{0E575FC9-B09C-47A9-A191-EB5CA7D76855}">
      <dgm:prSet/>
      <dgm:spPr/>
      <dgm:t>
        <a:bodyPr/>
        <a:lstStyle/>
        <a:p>
          <a:r>
            <a:rPr lang="nl-BE" dirty="0"/>
            <a:t>A’ – Welke winst is er onder de zon?</a:t>
          </a:r>
          <a:br>
            <a:rPr lang="nl-BE" dirty="0"/>
          </a:br>
          <a:r>
            <a:rPr lang="nl-BE" dirty="0"/>
            <a:t>(3:9)</a:t>
          </a:r>
        </a:p>
      </dgm:t>
    </dgm:pt>
    <dgm:pt modelId="{2E8B23E6-2847-4634-84C1-2BAC26E93634}" type="parTrans" cxnId="{31A5176C-FC65-4E66-8AED-5EB3FE9F9C36}">
      <dgm:prSet/>
      <dgm:spPr/>
      <dgm:t>
        <a:bodyPr/>
        <a:lstStyle/>
        <a:p>
          <a:endParaRPr lang="nl-BE"/>
        </a:p>
      </dgm:t>
    </dgm:pt>
    <dgm:pt modelId="{D5AFB697-CD27-44E3-97DF-6D83091EC6FD}" type="sibTrans" cxnId="{31A5176C-FC65-4E66-8AED-5EB3FE9F9C36}">
      <dgm:prSet/>
      <dgm:spPr/>
      <dgm:t>
        <a:bodyPr/>
        <a:lstStyle/>
        <a:p>
          <a:endParaRPr lang="nl-BE"/>
        </a:p>
      </dgm:t>
    </dgm:pt>
    <dgm:pt modelId="{76F3517B-F00E-4A66-9E88-C537763580FC}">
      <dgm:prSet/>
      <dgm:spPr/>
      <dgm:t>
        <a:bodyPr/>
        <a:lstStyle/>
        <a:p>
          <a:r>
            <a:rPr lang="nl-BE" b="0" dirty="0"/>
            <a:t>II-Geniet</a:t>
          </a:r>
          <a:br>
            <a:rPr lang="nl-BE" b="0" dirty="0"/>
          </a:br>
          <a:r>
            <a:rPr lang="nl-BE" b="0" dirty="0"/>
            <a:t>en vrees God</a:t>
          </a:r>
          <a:br>
            <a:rPr lang="nl-BE" b="0" dirty="0"/>
          </a:br>
          <a:r>
            <a:rPr lang="nl-BE" b="0" dirty="0"/>
            <a:t>(3:10-8:17)</a:t>
          </a:r>
        </a:p>
      </dgm:t>
    </dgm:pt>
    <dgm:pt modelId="{3A8DEF4B-3FA0-4A5F-80CE-9DCF4C26C90F}" type="parTrans" cxnId="{86F6C360-0ADD-489B-B1DF-F9E7E69DD4CB}">
      <dgm:prSet/>
      <dgm:spPr/>
      <dgm:t>
        <a:bodyPr/>
        <a:lstStyle/>
        <a:p>
          <a:endParaRPr lang="nl-BE"/>
        </a:p>
      </dgm:t>
    </dgm:pt>
    <dgm:pt modelId="{7ED49E22-F6C0-4A29-AC05-84162F747332}" type="sibTrans" cxnId="{86F6C360-0ADD-489B-B1DF-F9E7E69DD4CB}">
      <dgm:prSet/>
      <dgm:spPr/>
      <dgm:t>
        <a:bodyPr/>
        <a:lstStyle/>
        <a:p>
          <a:endParaRPr lang="nl-BE"/>
        </a:p>
      </dgm:t>
    </dgm:pt>
    <dgm:pt modelId="{DB4C3AA1-F3B6-45A6-A2EA-DADB1B21A916}">
      <dgm:prSet/>
      <dgm:spPr/>
      <dgm:t>
        <a:bodyPr/>
        <a:lstStyle/>
        <a:p>
          <a:r>
            <a:rPr lang="nl-BE" dirty="0"/>
            <a:t>A – Je doorgrondt God niet (3:10-22)</a:t>
          </a:r>
        </a:p>
      </dgm:t>
    </dgm:pt>
    <dgm:pt modelId="{5120FB21-7161-4E3B-A6AD-2AAD2693F5B0}" type="parTrans" cxnId="{9049078C-51D8-4EF5-AC8F-8F60B71F324F}">
      <dgm:prSet/>
      <dgm:spPr/>
      <dgm:t>
        <a:bodyPr/>
        <a:lstStyle/>
        <a:p>
          <a:endParaRPr lang="nl-BE"/>
        </a:p>
      </dgm:t>
    </dgm:pt>
    <dgm:pt modelId="{D9BE8DBD-49AF-49C1-ACCE-11BF405CC3CD}" type="sibTrans" cxnId="{9049078C-51D8-4EF5-AC8F-8F60B71F324F}">
      <dgm:prSet/>
      <dgm:spPr/>
      <dgm:t>
        <a:bodyPr/>
        <a:lstStyle/>
        <a:p>
          <a:endParaRPr lang="nl-BE"/>
        </a:p>
      </dgm:t>
    </dgm:pt>
    <dgm:pt modelId="{7635AB05-29D1-40DC-905A-082A8F7CB023}">
      <dgm:prSet/>
      <dgm:spPr/>
      <dgm:t>
        <a:bodyPr/>
        <a:lstStyle/>
        <a:p>
          <a:r>
            <a:rPr lang="nl-BE" dirty="0"/>
            <a:t>B – Wat beter kan</a:t>
          </a:r>
          <a:br>
            <a:rPr lang="nl-BE" dirty="0"/>
          </a:br>
          <a:r>
            <a:rPr lang="nl-BE" dirty="0"/>
            <a:t>(4:1-17)</a:t>
          </a:r>
        </a:p>
      </dgm:t>
    </dgm:pt>
    <dgm:pt modelId="{57923253-9459-4E6D-9E81-B36B32A49FFC}" type="parTrans" cxnId="{C9F5B8D0-841A-4AE1-A2D7-C77435FE9998}">
      <dgm:prSet/>
      <dgm:spPr/>
      <dgm:t>
        <a:bodyPr/>
        <a:lstStyle/>
        <a:p>
          <a:endParaRPr lang="nl-BE"/>
        </a:p>
      </dgm:t>
    </dgm:pt>
    <dgm:pt modelId="{33154713-EDC3-4F19-AA85-FC5032D07DBC}" type="sibTrans" cxnId="{C9F5B8D0-841A-4AE1-A2D7-C77435FE9998}">
      <dgm:prSet/>
      <dgm:spPr/>
      <dgm:t>
        <a:bodyPr/>
        <a:lstStyle/>
        <a:p>
          <a:endParaRPr lang="nl-BE"/>
        </a:p>
      </dgm:t>
    </dgm:pt>
    <dgm:pt modelId="{40280674-2A7F-4714-9A9B-6AD903F22ACC}">
      <dgm:prSet/>
      <dgm:spPr/>
      <dgm:t>
        <a:bodyPr/>
        <a:lstStyle/>
        <a:p>
          <a:r>
            <a:rPr lang="nl-BE" dirty="0"/>
            <a:t>C – Respect voor God (5:1-6)</a:t>
          </a:r>
        </a:p>
      </dgm:t>
    </dgm:pt>
    <dgm:pt modelId="{181C0803-787F-4C99-B528-4116003BDCCC}" type="parTrans" cxnId="{D43D61B2-7A3E-46F5-8F38-0E749EC19056}">
      <dgm:prSet/>
      <dgm:spPr/>
      <dgm:t>
        <a:bodyPr/>
        <a:lstStyle/>
        <a:p>
          <a:endParaRPr lang="nl-BE"/>
        </a:p>
      </dgm:t>
    </dgm:pt>
    <dgm:pt modelId="{DFF0A000-CA9E-41E8-944D-33C7BC237272}" type="sibTrans" cxnId="{D43D61B2-7A3E-46F5-8F38-0E749EC19056}">
      <dgm:prSet/>
      <dgm:spPr/>
      <dgm:t>
        <a:bodyPr/>
        <a:lstStyle/>
        <a:p>
          <a:endParaRPr lang="nl-BE"/>
        </a:p>
      </dgm:t>
    </dgm:pt>
    <dgm:pt modelId="{ADC6ECA1-95F8-48A0-BF60-FE0DDF27C762}">
      <dgm:prSet/>
      <dgm:spPr/>
      <dgm:t>
        <a:bodyPr/>
        <a:lstStyle/>
        <a:p>
          <a:r>
            <a:rPr lang="nl-BE" dirty="0"/>
            <a:t>X – Rijkdom als geschenk (5:7-6:9)</a:t>
          </a:r>
        </a:p>
      </dgm:t>
    </dgm:pt>
    <dgm:pt modelId="{E31998FA-C8DD-48E7-9BE7-A5770D413809}" type="parTrans" cxnId="{C36CA488-FB9E-4F5B-838F-DF98814477F0}">
      <dgm:prSet/>
      <dgm:spPr/>
      <dgm:t>
        <a:bodyPr/>
        <a:lstStyle/>
        <a:p>
          <a:endParaRPr lang="nl-BE"/>
        </a:p>
      </dgm:t>
    </dgm:pt>
    <dgm:pt modelId="{E15C460E-1729-4C99-9812-12870016D69F}" type="sibTrans" cxnId="{C36CA488-FB9E-4F5B-838F-DF98814477F0}">
      <dgm:prSet/>
      <dgm:spPr/>
      <dgm:t>
        <a:bodyPr/>
        <a:lstStyle/>
        <a:p>
          <a:endParaRPr lang="nl-BE"/>
        </a:p>
      </dgm:t>
    </dgm:pt>
    <dgm:pt modelId="{E29ACEC7-4674-4726-A942-27D80026F414}">
      <dgm:prSet/>
      <dgm:spPr/>
      <dgm:t>
        <a:bodyPr/>
        <a:lstStyle/>
        <a:p>
          <a:r>
            <a:rPr lang="nl-BE" dirty="0"/>
            <a:t>C’ – Respect voor God (6:10-7:14)</a:t>
          </a:r>
        </a:p>
      </dgm:t>
    </dgm:pt>
    <dgm:pt modelId="{2B4299F0-2DD5-467D-A03D-6D1954F62D2C}" type="parTrans" cxnId="{D0C91D8E-4082-4C95-BE80-E8BBB98847D2}">
      <dgm:prSet/>
      <dgm:spPr/>
      <dgm:t>
        <a:bodyPr/>
        <a:lstStyle/>
        <a:p>
          <a:endParaRPr lang="nl-BE"/>
        </a:p>
      </dgm:t>
    </dgm:pt>
    <dgm:pt modelId="{0C2032D4-DA25-4432-95A6-B42107759929}" type="sibTrans" cxnId="{D0C91D8E-4082-4C95-BE80-E8BBB98847D2}">
      <dgm:prSet/>
      <dgm:spPr/>
      <dgm:t>
        <a:bodyPr/>
        <a:lstStyle/>
        <a:p>
          <a:endParaRPr lang="nl-BE"/>
        </a:p>
      </dgm:t>
    </dgm:pt>
    <dgm:pt modelId="{6CF40B8A-24D6-4447-A848-77549148C008}">
      <dgm:prSet/>
      <dgm:spPr/>
      <dgm:t>
        <a:bodyPr/>
        <a:lstStyle/>
        <a:p>
          <a:r>
            <a:rPr lang="nl-BE" dirty="0"/>
            <a:t>B’ – De betere mens (7:15-8:8)</a:t>
          </a:r>
        </a:p>
      </dgm:t>
    </dgm:pt>
    <dgm:pt modelId="{18CFEBBB-C766-4DA0-A6B0-8E49ADA25A58}" type="parTrans" cxnId="{8A18ECF0-A8BF-4381-BFB1-5C2B5C48ED93}">
      <dgm:prSet/>
      <dgm:spPr/>
      <dgm:t>
        <a:bodyPr/>
        <a:lstStyle/>
        <a:p>
          <a:endParaRPr lang="nl-BE"/>
        </a:p>
      </dgm:t>
    </dgm:pt>
    <dgm:pt modelId="{F6544FB6-ABFA-4418-A612-FAA5FB88CD3C}" type="sibTrans" cxnId="{8A18ECF0-A8BF-4381-BFB1-5C2B5C48ED93}">
      <dgm:prSet/>
      <dgm:spPr/>
      <dgm:t>
        <a:bodyPr/>
        <a:lstStyle/>
        <a:p>
          <a:endParaRPr lang="nl-BE"/>
        </a:p>
      </dgm:t>
    </dgm:pt>
    <dgm:pt modelId="{A028FA73-FFDE-4411-9583-88EC42F3812A}">
      <dgm:prSet/>
      <dgm:spPr/>
      <dgm:t>
        <a:bodyPr/>
        <a:lstStyle/>
        <a:p>
          <a:r>
            <a:rPr lang="nl-BE" dirty="0"/>
            <a:t>A’ – </a:t>
          </a:r>
          <a:r>
            <a:rPr lang="nl-BE"/>
            <a:t>Je doorgrondt God </a:t>
          </a:r>
          <a:r>
            <a:rPr lang="nl-BE" dirty="0"/>
            <a:t>niet (8:9-17)</a:t>
          </a:r>
        </a:p>
      </dgm:t>
    </dgm:pt>
    <dgm:pt modelId="{C1238D40-FC30-4092-BFB9-87FEE02D13CC}" type="parTrans" cxnId="{69E9BF46-2B07-4D6F-BEBF-B0053A53FD77}">
      <dgm:prSet/>
      <dgm:spPr/>
      <dgm:t>
        <a:bodyPr/>
        <a:lstStyle/>
        <a:p>
          <a:endParaRPr lang="nl-BE"/>
        </a:p>
      </dgm:t>
    </dgm:pt>
    <dgm:pt modelId="{73D38B96-36E7-45A2-9387-82E9FD40F4D6}" type="sibTrans" cxnId="{69E9BF46-2B07-4D6F-BEBF-B0053A53FD77}">
      <dgm:prSet/>
      <dgm:spPr/>
      <dgm:t>
        <a:bodyPr/>
        <a:lstStyle/>
        <a:p>
          <a:endParaRPr lang="nl-BE"/>
        </a:p>
      </dgm:t>
    </dgm:pt>
    <dgm:pt modelId="{0BA00E62-5360-4409-8C1F-79D5B3D9C563}">
      <dgm:prSet/>
      <dgm:spPr/>
      <dgm:t>
        <a:bodyPr/>
        <a:lstStyle/>
        <a:p>
          <a:r>
            <a:rPr lang="nl-BE" dirty="0"/>
            <a:t>III-Geniet</a:t>
          </a:r>
          <a:br>
            <a:rPr lang="nl-BE" dirty="0"/>
          </a:br>
          <a:r>
            <a:rPr lang="nl-BE" dirty="0"/>
            <a:t>en vorm je leven</a:t>
          </a:r>
          <a:br>
            <a:rPr lang="nl-BE" dirty="0"/>
          </a:br>
          <a:r>
            <a:rPr lang="nl-BE" dirty="0"/>
            <a:t>(9:1-12:7)</a:t>
          </a:r>
        </a:p>
      </dgm:t>
    </dgm:pt>
    <dgm:pt modelId="{4F3E9CE9-4999-427C-BA40-C14B9CD6AFB6}" type="parTrans" cxnId="{EE40EF75-06EE-41BC-A221-D3D84B8B2C6E}">
      <dgm:prSet/>
      <dgm:spPr/>
      <dgm:t>
        <a:bodyPr/>
        <a:lstStyle/>
        <a:p>
          <a:endParaRPr lang="nl-BE"/>
        </a:p>
      </dgm:t>
    </dgm:pt>
    <dgm:pt modelId="{9A984778-1F2B-4CC2-A132-A3667342E86E}" type="sibTrans" cxnId="{EE40EF75-06EE-41BC-A221-D3D84B8B2C6E}">
      <dgm:prSet/>
      <dgm:spPr/>
      <dgm:t>
        <a:bodyPr/>
        <a:lstStyle/>
        <a:p>
          <a:endParaRPr lang="nl-BE"/>
        </a:p>
      </dgm:t>
    </dgm:pt>
    <dgm:pt modelId="{1627ADFF-4E85-42E1-8BA7-D43D392F0680}">
      <dgm:prSet/>
      <dgm:spPr/>
      <dgm:t>
        <a:bodyPr/>
        <a:lstStyle/>
        <a:p>
          <a:r>
            <a:rPr lang="nl-BE" dirty="0"/>
            <a:t>Geniet en vorm je leven (9:1-12)</a:t>
          </a:r>
        </a:p>
      </dgm:t>
    </dgm:pt>
    <dgm:pt modelId="{E21B775B-E7C0-4769-B82B-49EF45D18529}" type="parTrans" cxnId="{F75FC096-FC0F-4FFE-929D-A1FBD1A98302}">
      <dgm:prSet/>
      <dgm:spPr/>
      <dgm:t>
        <a:bodyPr/>
        <a:lstStyle/>
        <a:p>
          <a:endParaRPr lang="nl-BE"/>
        </a:p>
      </dgm:t>
    </dgm:pt>
    <dgm:pt modelId="{1AB349A1-4B0E-4BA3-AB8A-99453926E9F0}" type="sibTrans" cxnId="{F75FC096-FC0F-4FFE-929D-A1FBD1A98302}">
      <dgm:prSet/>
      <dgm:spPr/>
      <dgm:t>
        <a:bodyPr/>
        <a:lstStyle/>
        <a:p>
          <a:endParaRPr lang="nl-BE"/>
        </a:p>
      </dgm:t>
    </dgm:pt>
    <dgm:pt modelId="{C8EDAE14-D126-4A8D-B412-F035884D7E4F}">
      <dgm:prSet/>
      <dgm:spPr/>
      <dgm:t>
        <a:bodyPr/>
        <a:lstStyle/>
        <a:p>
          <a:r>
            <a:rPr lang="nl-BE" dirty="0"/>
            <a:t>Over de wijsheid</a:t>
          </a:r>
          <a:br>
            <a:rPr lang="nl-BE" dirty="0"/>
          </a:br>
          <a:r>
            <a:rPr lang="nl-BE" dirty="0"/>
            <a:t>(9:13-15)</a:t>
          </a:r>
        </a:p>
      </dgm:t>
    </dgm:pt>
    <dgm:pt modelId="{948E3178-4145-4EEE-A263-E5670A81E9F0}" type="parTrans" cxnId="{F6B40A2F-C680-4032-A738-D613314A85E9}">
      <dgm:prSet/>
      <dgm:spPr/>
      <dgm:t>
        <a:bodyPr/>
        <a:lstStyle/>
        <a:p>
          <a:endParaRPr lang="nl-BE"/>
        </a:p>
      </dgm:t>
    </dgm:pt>
    <dgm:pt modelId="{B85C6F0F-2945-4EFF-859A-B6FB96A43936}" type="sibTrans" cxnId="{F6B40A2F-C680-4032-A738-D613314A85E9}">
      <dgm:prSet/>
      <dgm:spPr/>
      <dgm:t>
        <a:bodyPr/>
        <a:lstStyle/>
        <a:p>
          <a:endParaRPr lang="nl-BE"/>
        </a:p>
      </dgm:t>
    </dgm:pt>
    <dgm:pt modelId="{CC6D4384-315D-41B7-A731-404CD8DDDB8C}">
      <dgm:prSet/>
      <dgm:spPr/>
      <dgm:t>
        <a:bodyPr/>
        <a:lstStyle/>
        <a:p>
          <a:r>
            <a:rPr lang="nl-BE" dirty="0"/>
            <a:t>De wijze en de dwaas (9:16-10:19)</a:t>
          </a:r>
        </a:p>
      </dgm:t>
    </dgm:pt>
    <dgm:pt modelId="{FC49D4D3-2B8C-4E42-9DF9-775FBFC1A3DA}" type="parTrans" cxnId="{B5745B47-0C12-4B29-A7E6-1AF987B1A327}">
      <dgm:prSet/>
      <dgm:spPr/>
      <dgm:t>
        <a:bodyPr/>
        <a:lstStyle/>
        <a:p>
          <a:endParaRPr lang="nl-BE"/>
        </a:p>
      </dgm:t>
    </dgm:pt>
    <dgm:pt modelId="{338F4F75-1A9E-4407-B332-6E85BB2FCF1C}" type="sibTrans" cxnId="{B5745B47-0C12-4B29-A7E6-1AF987B1A327}">
      <dgm:prSet/>
      <dgm:spPr/>
      <dgm:t>
        <a:bodyPr/>
        <a:lstStyle/>
        <a:p>
          <a:endParaRPr lang="nl-BE"/>
        </a:p>
      </dgm:t>
    </dgm:pt>
    <dgm:pt modelId="{EA1D381F-6EE0-4BE9-9300-5055AC6E3A25}">
      <dgm:prSet/>
      <dgm:spPr/>
      <dgm:t>
        <a:bodyPr/>
        <a:lstStyle/>
        <a:p>
          <a:r>
            <a:rPr lang="nl-BE" dirty="0"/>
            <a:t>Geven en ontvangen van rijkdom</a:t>
          </a:r>
          <a:br>
            <a:rPr lang="nl-BE" dirty="0"/>
          </a:br>
          <a:r>
            <a:rPr lang="nl-BE" dirty="0"/>
            <a:t>(10:20-11:6)</a:t>
          </a:r>
        </a:p>
      </dgm:t>
    </dgm:pt>
    <dgm:pt modelId="{BE18A7C1-35E1-4461-A9C0-C9ECD3076F2A}" type="parTrans" cxnId="{BCD0C5CC-4EAA-4D69-A066-EAE14CFF7BA2}">
      <dgm:prSet/>
      <dgm:spPr/>
      <dgm:t>
        <a:bodyPr/>
        <a:lstStyle/>
        <a:p>
          <a:endParaRPr lang="nl-BE"/>
        </a:p>
      </dgm:t>
    </dgm:pt>
    <dgm:pt modelId="{E4091E5A-4C60-433F-89B8-5DBA9C6F685D}" type="sibTrans" cxnId="{BCD0C5CC-4EAA-4D69-A066-EAE14CFF7BA2}">
      <dgm:prSet/>
      <dgm:spPr/>
      <dgm:t>
        <a:bodyPr/>
        <a:lstStyle/>
        <a:p>
          <a:endParaRPr lang="nl-BE"/>
        </a:p>
      </dgm:t>
    </dgm:pt>
    <dgm:pt modelId="{59EEA76F-2915-47BB-A465-6C1E8280D682}">
      <dgm:prSet/>
      <dgm:spPr/>
      <dgm:t>
        <a:bodyPr/>
        <a:lstStyle/>
        <a:p>
          <a:r>
            <a:rPr lang="nl-BE" dirty="0"/>
            <a:t>Gedicht over jongelingen, ouderen en de dood (11:7-12:7)</a:t>
          </a:r>
        </a:p>
      </dgm:t>
    </dgm:pt>
    <dgm:pt modelId="{CC3DBBCB-0692-49AD-AACD-33C9245CDB2C}" type="parTrans" cxnId="{F37F52DF-E3E0-4637-BE6D-101162677B60}">
      <dgm:prSet/>
      <dgm:spPr/>
      <dgm:t>
        <a:bodyPr/>
        <a:lstStyle/>
        <a:p>
          <a:endParaRPr lang="nl-BE"/>
        </a:p>
      </dgm:t>
    </dgm:pt>
    <dgm:pt modelId="{C5ED68DD-50B7-4C41-A520-9D73C144F53F}" type="sibTrans" cxnId="{F37F52DF-E3E0-4637-BE6D-101162677B60}">
      <dgm:prSet/>
      <dgm:spPr/>
      <dgm:t>
        <a:bodyPr/>
        <a:lstStyle/>
        <a:p>
          <a:endParaRPr lang="nl-BE"/>
        </a:p>
      </dgm:t>
    </dgm:pt>
    <dgm:pt modelId="{1C62DFE2-56CD-4993-811A-464D594D8D4D}">
      <dgm:prSet/>
      <dgm:spPr/>
      <dgm:t>
        <a:bodyPr/>
        <a:lstStyle/>
        <a:p>
          <a:endParaRPr lang="nl-BE" dirty="0"/>
        </a:p>
      </dgm:t>
    </dgm:pt>
    <dgm:pt modelId="{2CBB04AB-595E-4B9E-894B-1AF31C829D94}" type="parTrans" cxnId="{CC718097-E453-40A0-A215-0B6DDBD0CE90}">
      <dgm:prSet/>
      <dgm:spPr/>
      <dgm:t>
        <a:bodyPr/>
        <a:lstStyle/>
        <a:p>
          <a:endParaRPr lang="nl-BE"/>
        </a:p>
      </dgm:t>
    </dgm:pt>
    <dgm:pt modelId="{928397EB-86D7-4BF2-8E8D-451A8F013FDE}" type="sibTrans" cxnId="{CC718097-E453-40A0-A215-0B6DDBD0CE90}">
      <dgm:prSet/>
      <dgm:spPr/>
      <dgm:t>
        <a:bodyPr/>
        <a:lstStyle/>
        <a:p>
          <a:endParaRPr lang="nl-BE"/>
        </a:p>
      </dgm:t>
    </dgm:pt>
    <dgm:pt modelId="{007C69DC-7AC0-4EDB-AD10-339E8B4AC082}">
      <dgm:prSet/>
      <dgm:spPr/>
      <dgm:t>
        <a:bodyPr/>
        <a:lstStyle/>
        <a:p>
          <a:r>
            <a:rPr lang="nl-BE" dirty="0"/>
            <a:t>B’</a:t>
          </a:r>
          <a:br>
            <a:rPr lang="nl-BE" dirty="0"/>
          </a:br>
          <a:r>
            <a:rPr lang="nl-BE" dirty="0"/>
            <a:t>Slogan</a:t>
          </a:r>
          <a:br>
            <a:rPr lang="nl-BE" dirty="0"/>
          </a:br>
          <a:r>
            <a:rPr lang="nl-BE" dirty="0"/>
            <a:t>‘Alles is vluchtig’</a:t>
          </a:r>
          <a:br>
            <a:rPr lang="nl-BE" dirty="0"/>
          </a:br>
          <a:r>
            <a:rPr lang="nl-BE" dirty="0"/>
            <a:t>(12:8)</a:t>
          </a:r>
        </a:p>
      </dgm:t>
    </dgm:pt>
    <dgm:pt modelId="{7956C004-071E-4899-AB01-0309573B996B}" type="parTrans" cxnId="{C2434DAD-AD6D-4B2E-B6D8-F7064DD38F41}">
      <dgm:prSet/>
      <dgm:spPr/>
      <dgm:t>
        <a:bodyPr/>
        <a:lstStyle/>
        <a:p>
          <a:endParaRPr lang="nl-BE"/>
        </a:p>
      </dgm:t>
    </dgm:pt>
    <dgm:pt modelId="{3AF5C2F2-0F5B-4139-A118-9EED8090CAF5}" type="sibTrans" cxnId="{C2434DAD-AD6D-4B2E-B6D8-F7064DD38F41}">
      <dgm:prSet/>
      <dgm:spPr/>
      <dgm:t>
        <a:bodyPr/>
        <a:lstStyle/>
        <a:p>
          <a:endParaRPr lang="nl-BE"/>
        </a:p>
      </dgm:t>
    </dgm:pt>
    <dgm:pt modelId="{3E415893-F88A-4EB8-AA55-ABA3A485B1F8}">
      <dgm:prSet/>
      <dgm:spPr/>
      <dgm:t>
        <a:bodyPr/>
        <a:lstStyle/>
        <a:p>
          <a:r>
            <a:rPr lang="nl-BE" dirty="0"/>
            <a:t>A’</a:t>
          </a:r>
          <a:br>
            <a:rPr lang="nl-BE" dirty="0"/>
          </a:br>
          <a:r>
            <a:rPr lang="nl-BE" dirty="0"/>
            <a:t>Epiloog</a:t>
          </a:r>
          <a:br>
            <a:rPr lang="nl-BE" dirty="0"/>
          </a:br>
          <a:r>
            <a:rPr lang="nl-BE" dirty="0"/>
            <a:t>(12:9-14)</a:t>
          </a:r>
        </a:p>
      </dgm:t>
    </dgm:pt>
    <dgm:pt modelId="{760A4F9E-CE4C-4F05-BC4D-AAAF08437F26}" type="parTrans" cxnId="{F253C9E7-7833-439C-82C9-A6691B4E193B}">
      <dgm:prSet/>
      <dgm:spPr/>
      <dgm:t>
        <a:bodyPr/>
        <a:lstStyle/>
        <a:p>
          <a:endParaRPr lang="nl-BE"/>
        </a:p>
      </dgm:t>
    </dgm:pt>
    <dgm:pt modelId="{1CB14001-62E5-4A2B-97F4-296988833B2C}" type="sibTrans" cxnId="{F253C9E7-7833-439C-82C9-A6691B4E193B}">
      <dgm:prSet/>
      <dgm:spPr/>
      <dgm:t>
        <a:bodyPr/>
        <a:lstStyle/>
        <a:p>
          <a:endParaRPr lang="nl-BE"/>
        </a:p>
      </dgm:t>
    </dgm:pt>
    <dgm:pt modelId="{2EF940DD-0DC0-41CB-A05B-9C4E90E81165}" type="pres">
      <dgm:prSet presAssocID="{26F29FC9-35AF-46D5-9421-A6D556B4BA93}" presName="theList" presStyleCnt="0">
        <dgm:presLayoutVars>
          <dgm:dir/>
          <dgm:animLvl val="lvl"/>
          <dgm:resizeHandles val="exact"/>
        </dgm:presLayoutVars>
      </dgm:prSet>
      <dgm:spPr/>
    </dgm:pt>
    <dgm:pt modelId="{19180455-7DF6-404A-925A-EE6B26CD25A5}" type="pres">
      <dgm:prSet presAssocID="{8DEA0770-22F4-456D-AF68-1BF144AFF219}" presName="compNode" presStyleCnt="0"/>
      <dgm:spPr/>
    </dgm:pt>
    <dgm:pt modelId="{5C29B4D3-E3BA-4C24-A448-DFC19D630038}" type="pres">
      <dgm:prSet presAssocID="{8DEA0770-22F4-456D-AF68-1BF144AFF219}" presName="aNode" presStyleLbl="bgShp" presStyleIdx="0" presStyleCnt="5"/>
      <dgm:spPr/>
    </dgm:pt>
    <dgm:pt modelId="{945E186B-9BC8-4724-A293-AA4FC5AF5EDD}" type="pres">
      <dgm:prSet presAssocID="{8DEA0770-22F4-456D-AF68-1BF144AFF219}" presName="textNode" presStyleLbl="bgShp" presStyleIdx="0" presStyleCnt="5"/>
      <dgm:spPr/>
    </dgm:pt>
    <dgm:pt modelId="{7E168922-D252-4D4C-89B0-A55EF710D980}" type="pres">
      <dgm:prSet presAssocID="{8DEA0770-22F4-456D-AF68-1BF144AFF219}" presName="compChildNode" presStyleCnt="0"/>
      <dgm:spPr/>
    </dgm:pt>
    <dgm:pt modelId="{445A287A-2681-479C-97D7-DE201AF7C49D}" type="pres">
      <dgm:prSet presAssocID="{8DEA0770-22F4-456D-AF68-1BF144AFF219}" presName="theInnerList" presStyleCnt="0"/>
      <dgm:spPr/>
    </dgm:pt>
    <dgm:pt modelId="{37ADB03D-2F96-41CD-B6D6-ADBE0F34BD22}" type="pres">
      <dgm:prSet presAssocID="{CE0C857F-6CA1-4664-84F4-D9681CB9DE93}" presName="childNode" presStyleLbl="node1" presStyleIdx="0" presStyleCnt="21">
        <dgm:presLayoutVars>
          <dgm:bulletEnabled val="1"/>
        </dgm:presLayoutVars>
      </dgm:prSet>
      <dgm:spPr/>
    </dgm:pt>
    <dgm:pt modelId="{3C397F08-602B-4637-90CD-FDEB9C43999A}" type="pres">
      <dgm:prSet presAssocID="{CE0C857F-6CA1-4664-84F4-D9681CB9DE93}" presName="aSpace2" presStyleCnt="0"/>
      <dgm:spPr/>
    </dgm:pt>
    <dgm:pt modelId="{6B656ABF-966F-47C9-8696-63082BD29E2C}" type="pres">
      <dgm:prSet presAssocID="{937F4C94-008D-473D-A2E0-6D6E03269359}" presName="childNode" presStyleLbl="node1" presStyleIdx="1" presStyleCnt="21">
        <dgm:presLayoutVars>
          <dgm:bulletEnabled val="1"/>
        </dgm:presLayoutVars>
      </dgm:prSet>
      <dgm:spPr/>
    </dgm:pt>
    <dgm:pt modelId="{4447BCB8-F9C7-4654-955F-BE4AD2C37808}" type="pres">
      <dgm:prSet presAssocID="{8DEA0770-22F4-456D-AF68-1BF144AFF219}" presName="aSpace" presStyleCnt="0"/>
      <dgm:spPr/>
    </dgm:pt>
    <dgm:pt modelId="{F1A442D8-A4E9-4E62-8FA9-9ED2E8DECB87}" type="pres">
      <dgm:prSet presAssocID="{21D7D05D-A36D-40F1-8298-73E041609A34}" presName="compNode" presStyleCnt="0"/>
      <dgm:spPr/>
    </dgm:pt>
    <dgm:pt modelId="{DF5C86B0-E1D0-4CC4-B9C4-A1A55773D346}" type="pres">
      <dgm:prSet presAssocID="{21D7D05D-A36D-40F1-8298-73E041609A34}" presName="aNode" presStyleLbl="bgShp" presStyleIdx="1" presStyleCnt="5"/>
      <dgm:spPr/>
    </dgm:pt>
    <dgm:pt modelId="{3F98CC2F-6F6C-4844-BC1E-C34C17A7DE73}" type="pres">
      <dgm:prSet presAssocID="{21D7D05D-A36D-40F1-8298-73E041609A34}" presName="textNode" presStyleLbl="bgShp" presStyleIdx="1" presStyleCnt="5"/>
      <dgm:spPr/>
    </dgm:pt>
    <dgm:pt modelId="{6F17FC03-D3A2-45A7-907B-B31F7724915A}" type="pres">
      <dgm:prSet presAssocID="{21D7D05D-A36D-40F1-8298-73E041609A34}" presName="compChildNode" presStyleCnt="0"/>
      <dgm:spPr/>
    </dgm:pt>
    <dgm:pt modelId="{7487AB94-50CB-42D4-9DC5-1CE2054C6354}" type="pres">
      <dgm:prSet presAssocID="{21D7D05D-A36D-40F1-8298-73E041609A34}" presName="theInnerList" presStyleCnt="0"/>
      <dgm:spPr/>
    </dgm:pt>
    <dgm:pt modelId="{E6F90E77-3893-467C-9074-1D53F89EF202}" type="pres">
      <dgm:prSet presAssocID="{964BE5C4-D641-4DF1-8918-04E9B626CD81}" presName="childNode" presStyleLbl="node1" presStyleIdx="2" presStyleCnt="21">
        <dgm:presLayoutVars>
          <dgm:bulletEnabled val="1"/>
        </dgm:presLayoutVars>
      </dgm:prSet>
      <dgm:spPr/>
    </dgm:pt>
    <dgm:pt modelId="{8EAC1238-4484-457A-A02D-131E3058BA54}" type="pres">
      <dgm:prSet presAssocID="{964BE5C4-D641-4DF1-8918-04E9B626CD81}" presName="aSpace2" presStyleCnt="0"/>
      <dgm:spPr/>
    </dgm:pt>
    <dgm:pt modelId="{9B02B331-95DE-4C99-B005-4AF2CBD9B85C}" type="pres">
      <dgm:prSet presAssocID="{1E0F4534-5945-42DA-BDD4-3119C358B85C}" presName="childNode" presStyleLbl="node1" presStyleIdx="3" presStyleCnt="21">
        <dgm:presLayoutVars>
          <dgm:bulletEnabled val="1"/>
        </dgm:presLayoutVars>
      </dgm:prSet>
      <dgm:spPr/>
    </dgm:pt>
    <dgm:pt modelId="{368ECB32-A5F0-4FA6-901E-D3E111637D5F}" type="pres">
      <dgm:prSet presAssocID="{1E0F4534-5945-42DA-BDD4-3119C358B85C}" presName="aSpace2" presStyleCnt="0"/>
      <dgm:spPr/>
    </dgm:pt>
    <dgm:pt modelId="{A18C6A1C-AF4D-4584-9D93-2979D4061826}" type="pres">
      <dgm:prSet presAssocID="{D789B0E2-EFBC-460B-BD7E-531C09E23416}" presName="childNode" presStyleLbl="node1" presStyleIdx="4" presStyleCnt="21">
        <dgm:presLayoutVars>
          <dgm:bulletEnabled val="1"/>
        </dgm:presLayoutVars>
      </dgm:prSet>
      <dgm:spPr/>
    </dgm:pt>
    <dgm:pt modelId="{4C170DEB-38F1-42BE-9764-78CEC9FA0162}" type="pres">
      <dgm:prSet presAssocID="{D789B0E2-EFBC-460B-BD7E-531C09E23416}" presName="aSpace2" presStyleCnt="0"/>
      <dgm:spPr/>
    </dgm:pt>
    <dgm:pt modelId="{262D4E0A-AF73-48F0-BBBC-A1DD21F00BE4}" type="pres">
      <dgm:prSet presAssocID="{39680B57-0937-43A0-92B6-D418A2C606C2}" presName="childNode" presStyleLbl="node1" presStyleIdx="5" presStyleCnt="21">
        <dgm:presLayoutVars>
          <dgm:bulletEnabled val="1"/>
        </dgm:presLayoutVars>
      </dgm:prSet>
      <dgm:spPr/>
    </dgm:pt>
    <dgm:pt modelId="{087A9816-9E87-4211-9D17-2CF598D86C63}" type="pres">
      <dgm:prSet presAssocID="{39680B57-0937-43A0-92B6-D418A2C606C2}" presName="aSpace2" presStyleCnt="0"/>
      <dgm:spPr/>
    </dgm:pt>
    <dgm:pt modelId="{3ACCA66B-5479-4A91-ADBD-5C3E5834B849}" type="pres">
      <dgm:prSet presAssocID="{0E575FC9-B09C-47A9-A191-EB5CA7D76855}" presName="childNode" presStyleLbl="node1" presStyleIdx="6" presStyleCnt="21">
        <dgm:presLayoutVars>
          <dgm:bulletEnabled val="1"/>
        </dgm:presLayoutVars>
      </dgm:prSet>
      <dgm:spPr/>
    </dgm:pt>
    <dgm:pt modelId="{A60211F7-03A2-48AE-A528-ED1752340E87}" type="pres">
      <dgm:prSet presAssocID="{21D7D05D-A36D-40F1-8298-73E041609A34}" presName="aSpace" presStyleCnt="0"/>
      <dgm:spPr/>
    </dgm:pt>
    <dgm:pt modelId="{98DE0B2F-17FF-436E-9190-C7BC9B24F5F6}" type="pres">
      <dgm:prSet presAssocID="{76F3517B-F00E-4A66-9E88-C537763580FC}" presName="compNode" presStyleCnt="0"/>
      <dgm:spPr/>
    </dgm:pt>
    <dgm:pt modelId="{6ED03FD1-17ED-4159-93B8-C58041F436AB}" type="pres">
      <dgm:prSet presAssocID="{76F3517B-F00E-4A66-9E88-C537763580FC}" presName="aNode" presStyleLbl="bgShp" presStyleIdx="2" presStyleCnt="5"/>
      <dgm:spPr/>
    </dgm:pt>
    <dgm:pt modelId="{4CBD9649-5958-4D85-A0BD-234E26814565}" type="pres">
      <dgm:prSet presAssocID="{76F3517B-F00E-4A66-9E88-C537763580FC}" presName="textNode" presStyleLbl="bgShp" presStyleIdx="2" presStyleCnt="5"/>
      <dgm:spPr/>
    </dgm:pt>
    <dgm:pt modelId="{5B1D4E65-1F02-47FF-B8BD-3ADBBDBF4538}" type="pres">
      <dgm:prSet presAssocID="{76F3517B-F00E-4A66-9E88-C537763580FC}" presName="compChildNode" presStyleCnt="0"/>
      <dgm:spPr/>
    </dgm:pt>
    <dgm:pt modelId="{9A06AEA0-6F08-43F4-BF5A-AC087CCA72C7}" type="pres">
      <dgm:prSet presAssocID="{76F3517B-F00E-4A66-9E88-C537763580FC}" presName="theInnerList" presStyleCnt="0"/>
      <dgm:spPr/>
    </dgm:pt>
    <dgm:pt modelId="{FD5FD8A5-BDAF-40D7-A51A-79A97D403B18}" type="pres">
      <dgm:prSet presAssocID="{DB4C3AA1-F3B6-45A6-A2EA-DADB1B21A916}" presName="childNode" presStyleLbl="node1" presStyleIdx="7" presStyleCnt="21">
        <dgm:presLayoutVars>
          <dgm:bulletEnabled val="1"/>
        </dgm:presLayoutVars>
      </dgm:prSet>
      <dgm:spPr/>
    </dgm:pt>
    <dgm:pt modelId="{D1AAF817-41D3-4A7E-9413-65263F8E9F33}" type="pres">
      <dgm:prSet presAssocID="{DB4C3AA1-F3B6-45A6-A2EA-DADB1B21A916}" presName="aSpace2" presStyleCnt="0"/>
      <dgm:spPr/>
    </dgm:pt>
    <dgm:pt modelId="{F4FB1751-D438-4734-BF2E-E8F04C86FF4C}" type="pres">
      <dgm:prSet presAssocID="{7635AB05-29D1-40DC-905A-082A8F7CB023}" presName="childNode" presStyleLbl="node1" presStyleIdx="8" presStyleCnt="21">
        <dgm:presLayoutVars>
          <dgm:bulletEnabled val="1"/>
        </dgm:presLayoutVars>
      </dgm:prSet>
      <dgm:spPr/>
    </dgm:pt>
    <dgm:pt modelId="{EF70B07A-E77E-4C10-9C97-605986676B67}" type="pres">
      <dgm:prSet presAssocID="{7635AB05-29D1-40DC-905A-082A8F7CB023}" presName="aSpace2" presStyleCnt="0"/>
      <dgm:spPr/>
    </dgm:pt>
    <dgm:pt modelId="{F64C03F4-7866-46A2-B97F-C8E056F10D7A}" type="pres">
      <dgm:prSet presAssocID="{40280674-2A7F-4714-9A9B-6AD903F22ACC}" presName="childNode" presStyleLbl="node1" presStyleIdx="9" presStyleCnt="21">
        <dgm:presLayoutVars>
          <dgm:bulletEnabled val="1"/>
        </dgm:presLayoutVars>
      </dgm:prSet>
      <dgm:spPr/>
    </dgm:pt>
    <dgm:pt modelId="{06C894F5-0D93-4FE0-B650-4CB6CB1216CA}" type="pres">
      <dgm:prSet presAssocID="{40280674-2A7F-4714-9A9B-6AD903F22ACC}" presName="aSpace2" presStyleCnt="0"/>
      <dgm:spPr/>
    </dgm:pt>
    <dgm:pt modelId="{C594FC0F-827A-4E38-AFD2-5E417DA5CEB1}" type="pres">
      <dgm:prSet presAssocID="{ADC6ECA1-95F8-48A0-BF60-FE0DDF27C762}" presName="childNode" presStyleLbl="node1" presStyleIdx="10" presStyleCnt="21">
        <dgm:presLayoutVars>
          <dgm:bulletEnabled val="1"/>
        </dgm:presLayoutVars>
      </dgm:prSet>
      <dgm:spPr/>
    </dgm:pt>
    <dgm:pt modelId="{05810AD0-8A19-4CDD-B9BC-4F0EB1774548}" type="pres">
      <dgm:prSet presAssocID="{ADC6ECA1-95F8-48A0-BF60-FE0DDF27C762}" presName="aSpace2" presStyleCnt="0"/>
      <dgm:spPr/>
    </dgm:pt>
    <dgm:pt modelId="{681D163E-E569-4904-9704-22CE66BB39C8}" type="pres">
      <dgm:prSet presAssocID="{E29ACEC7-4674-4726-A942-27D80026F414}" presName="childNode" presStyleLbl="node1" presStyleIdx="11" presStyleCnt="21">
        <dgm:presLayoutVars>
          <dgm:bulletEnabled val="1"/>
        </dgm:presLayoutVars>
      </dgm:prSet>
      <dgm:spPr/>
    </dgm:pt>
    <dgm:pt modelId="{AF56E4B0-BC84-45F0-A6AA-9BF9E2C1118F}" type="pres">
      <dgm:prSet presAssocID="{E29ACEC7-4674-4726-A942-27D80026F414}" presName="aSpace2" presStyleCnt="0"/>
      <dgm:spPr/>
    </dgm:pt>
    <dgm:pt modelId="{0DF65ECE-91B0-4D96-B129-07CAE19C7BF6}" type="pres">
      <dgm:prSet presAssocID="{6CF40B8A-24D6-4447-A848-77549148C008}" presName="childNode" presStyleLbl="node1" presStyleIdx="12" presStyleCnt="21">
        <dgm:presLayoutVars>
          <dgm:bulletEnabled val="1"/>
        </dgm:presLayoutVars>
      </dgm:prSet>
      <dgm:spPr/>
    </dgm:pt>
    <dgm:pt modelId="{C47B1FAC-3165-4BEE-968B-0185CEA7964B}" type="pres">
      <dgm:prSet presAssocID="{6CF40B8A-24D6-4447-A848-77549148C008}" presName="aSpace2" presStyleCnt="0"/>
      <dgm:spPr/>
    </dgm:pt>
    <dgm:pt modelId="{90A12AF6-797D-46DB-98C9-F581D53C33CF}" type="pres">
      <dgm:prSet presAssocID="{A028FA73-FFDE-4411-9583-88EC42F3812A}" presName="childNode" presStyleLbl="node1" presStyleIdx="13" presStyleCnt="21">
        <dgm:presLayoutVars>
          <dgm:bulletEnabled val="1"/>
        </dgm:presLayoutVars>
      </dgm:prSet>
      <dgm:spPr/>
    </dgm:pt>
    <dgm:pt modelId="{7069C8DD-3B11-4B1F-9A7E-20CAF26CAF9F}" type="pres">
      <dgm:prSet presAssocID="{76F3517B-F00E-4A66-9E88-C537763580FC}" presName="aSpace" presStyleCnt="0"/>
      <dgm:spPr/>
    </dgm:pt>
    <dgm:pt modelId="{6EAA897E-1B70-49D4-BAAD-0F3B0FD73055}" type="pres">
      <dgm:prSet presAssocID="{0BA00E62-5360-4409-8C1F-79D5B3D9C563}" presName="compNode" presStyleCnt="0"/>
      <dgm:spPr/>
    </dgm:pt>
    <dgm:pt modelId="{AA9D973D-D87C-4C7C-A387-87DA6381F2E0}" type="pres">
      <dgm:prSet presAssocID="{0BA00E62-5360-4409-8C1F-79D5B3D9C563}" presName="aNode" presStyleLbl="bgShp" presStyleIdx="3" presStyleCnt="5"/>
      <dgm:spPr/>
    </dgm:pt>
    <dgm:pt modelId="{C57770DA-993F-4CF6-9370-5AF13A277829}" type="pres">
      <dgm:prSet presAssocID="{0BA00E62-5360-4409-8C1F-79D5B3D9C563}" presName="textNode" presStyleLbl="bgShp" presStyleIdx="3" presStyleCnt="5"/>
      <dgm:spPr/>
    </dgm:pt>
    <dgm:pt modelId="{6255DE74-60ED-42C3-81E1-03F12EE3F2B1}" type="pres">
      <dgm:prSet presAssocID="{0BA00E62-5360-4409-8C1F-79D5B3D9C563}" presName="compChildNode" presStyleCnt="0"/>
      <dgm:spPr/>
    </dgm:pt>
    <dgm:pt modelId="{FCE5B324-4564-447B-85B6-5BB6D8AD1C4F}" type="pres">
      <dgm:prSet presAssocID="{0BA00E62-5360-4409-8C1F-79D5B3D9C563}" presName="theInnerList" presStyleCnt="0"/>
      <dgm:spPr/>
    </dgm:pt>
    <dgm:pt modelId="{823AD3CB-3CF8-4CD9-91AC-5AED1CFB8606}" type="pres">
      <dgm:prSet presAssocID="{1627ADFF-4E85-42E1-8BA7-D43D392F0680}" presName="childNode" presStyleLbl="node1" presStyleIdx="14" presStyleCnt="21">
        <dgm:presLayoutVars>
          <dgm:bulletEnabled val="1"/>
        </dgm:presLayoutVars>
      </dgm:prSet>
      <dgm:spPr/>
    </dgm:pt>
    <dgm:pt modelId="{ED264F68-5A3C-4BB0-B0C9-62E7D8EE5B4B}" type="pres">
      <dgm:prSet presAssocID="{1627ADFF-4E85-42E1-8BA7-D43D392F0680}" presName="aSpace2" presStyleCnt="0"/>
      <dgm:spPr/>
    </dgm:pt>
    <dgm:pt modelId="{DA40BE98-0927-4F74-BAD4-0153CD8D881C}" type="pres">
      <dgm:prSet presAssocID="{C8EDAE14-D126-4A8D-B412-F035884D7E4F}" presName="childNode" presStyleLbl="node1" presStyleIdx="15" presStyleCnt="21">
        <dgm:presLayoutVars>
          <dgm:bulletEnabled val="1"/>
        </dgm:presLayoutVars>
      </dgm:prSet>
      <dgm:spPr/>
    </dgm:pt>
    <dgm:pt modelId="{CA77ADC3-7CF9-4018-A044-CDBE9D79A157}" type="pres">
      <dgm:prSet presAssocID="{C8EDAE14-D126-4A8D-B412-F035884D7E4F}" presName="aSpace2" presStyleCnt="0"/>
      <dgm:spPr/>
    </dgm:pt>
    <dgm:pt modelId="{93201497-E068-4DD7-98AC-6D1D2F641EB3}" type="pres">
      <dgm:prSet presAssocID="{CC6D4384-315D-41B7-A731-404CD8DDDB8C}" presName="childNode" presStyleLbl="node1" presStyleIdx="16" presStyleCnt="21">
        <dgm:presLayoutVars>
          <dgm:bulletEnabled val="1"/>
        </dgm:presLayoutVars>
      </dgm:prSet>
      <dgm:spPr/>
    </dgm:pt>
    <dgm:pt modelId="{E0B3D6E7-FF13-4BC5-A8CE-E327AC1BD755}" type="pres">
      <dgm:prSet presAssocID="{CC6D4384-315D-41B7-A731-404CD8DDDB8C}" presName="aSpace2" presStyleCnt="0"/>
      <dgm:spPr/>
    </dgm:pt>
    <dgm:pt modelId="{C1815CE5-4033-4FAF-AB3E-974BFC3BF29F}" type="pres">
      <dgm:prSet presAssocID="{EA1D381F-6EE0-4BE9-9300-5055AC6E3A25}" presName="childNode" presStyleLbl="node1" presStyleIdx="17" presStyleCnt="21">
        <dgm:presLayoutVars>
          <dgm:bulletEnabled val="1"/>
        </dgm:presLayoutVars>
      </dgm:prSet>
      <dgm:spPr/>
    </dgm:pt>
    <dgm:pt modelId="{6A9155AC-D602-4183-9F8E-EA7462654560}" type="pres">
      <dgm:prSet presAssocID="{EA1D381F-6EE0-4BE9-9300-5055AC6E3A25}" presName="aSpace2" presStyleCnt="0"/>
      <dgm:spPr/>
    </dgm:pt>
    <dgm:pt modelId="{F981A82D-3DB0-437D-87C1-BF575AEDD1AC}" type="pres">
      <dgm:prSet presAssocID="{59EEA76F-2915-47BB-A465-6C1E8280D682}" presName="childNode" presStyleLbl="node1" presStyleIdx="18" presStyleCnt="21">
        <dgm:presLayoutVars>
          <dgm:bulletEnabled val="1"/>
        </dgm:presLayoutVars>
      </dgm:prSet>
      <dgm:spPr/>
    </dgm:pt>
    <dgm:pt modelId="{49FF7AA2-2489-4330-B4E9-B5ADB0ED3D02}" type="pres">
      <dgm:prSet presAssocID="{0BA00E62-5360-4409-8C1F-79D5B3D9C563}" presName="aSpace" presStyleCnt="0"/>
      <dgm:spPr/>
    </dgm:pt>
    <dgm:pt modelId="{4314779C-0FBB-4BD7-819C-B72A06395E08}" type="pres">
      <dgm:prSet presAssocID="{1C62DFE2-56CD-4993-811A-464D594D8D4D}" presName="compNode" presStyleCnt="0"/>
      <dgm:spPr/>
    </dgm:pt>
    <dgm:pt modelId="{63A75175-A52F-499C-9322-6BF917971688}" type="pres">
      <dgm:prSet presAssocID="{1C62DFE2-56CD-4993-811A-464D594D8D4D}" presName="aNode" presStyleLbl="bgShp" presStyleIdx="4" presStyleCnt="5"/>
      <dgm:spPr/>
    </dgm:pt>
    <dgm:pt modelId="{042881FE-10EF-4670-9C3D-FF375D8805F3}" type="pres">
      <dgm:prSet presAssocID="{1C62DFE2-56CD-4993-811A-464D594D8D4D}" presName="textNode" presStyleLbl="bgShp" presStyleIdx="4" presStyleCnt="5"/>
      <dgm:spPr/>
    </dgm:pt>
    <dgm:pt modelId="{AFD5DDE5-1F47-4227-A949-CC4C21F2E0D6}" type="pres">
      <dgm:prSet presAssocID="{1C62DFE2-56CD-4993-811A-464D594D8D4D}" presName="compChildNode" presStyleCnt="0"/>
      <dgm:spPr/>
    </dgm:pt>
    <dgm:pt modelId="{BFF1FE53-2F21-473E-9CB7-E5ECAD310F3F}" type="pres">
      <dgm:prSet presAssocID="{1C62DFE2-56CD-4993-811A-464D594D8D4D}" presName="theInnerList" presStyleCnt="0"/>
      <dgm:spPr/>
    </dgm:pt>
    <dgm:pt modelId="{E83800F6-31FF-439D-ACBE-E30C181616F2}" type="pres">
      <dgm:prSet presAssocID="{007C69DC-7AC0-4EDB-AD10-339E8B4AC082}" presName="childNode" presStyleLbl="node1" presStyleIdx="19" presStyleCnt="21">
        <dgm:presLayoutVars>
          <dgm:bulletEnabled val="1"/>
        </dgm:presLayoutVars>
      </dgm:prSet>
      <dgm:spPr/>
    </dgm:pt>
    <dgm:pt modelId="{D0CB96EB-57A9-4C8E-9015-8658CA690A46}" type="pres">
      <dgm:prSet presAssocID="{007C69DC-7AC0-4EDB-AD10-339E8B4AC082}" presName="aSpace2" presStyleCnt="0"/>
      <dgm:spPr/>
    </dgm:pt>
    <dgm:pt modelId="{387376F3-F5A3-4A89-BD5D-F4FF1CEFFBB1}" type="pres">
      <dgm:prSet presAssocID="{3E415893-F88A-4EB8-AA55-ABA3A485B1F8}" presName="childNode" presStyleLbl="node1" presStyleIdx="20" presStyleCnt="21">
        <dgm:presLayoutVars>
          <dgm:bulletEnabled val="1"/>
        </dgm:presLayoutVars>
      </dgm:prSet>
      <dgm:spPr/>
    </dgm:pt>
  </dgm:ptLst>
  <dgm:cxnLst>
    <dgm:cxn modelId="{F6ED3608-A7B2-4FBB-A640-4CB29364CDB7}" type="presOf" srcId="{3E415893-F88A-4EB8-AA55-ABA3A485B1F8}" destId="{387376F3-F5A3-4A89-BD5D-F4FF1CEFFBB1}" srcOrd="0" destOrd="0" presId="urn:microsoft.com/office/officeart/2005/8/layout/lProcess2"/>
    <dgm:cxn modelId="{E7FA6109-BEC9-4445-BA6A-1B1E0F1EEB69}" type="presOf" srcId="{D789B0E2-EFBC-460B-BD7E-531C09E23416}" destId="{A18C6A1C-AF4D-4584-9D93-2979D4061826}" srcOrd="0" destOrd="0" presId="urn:microsoft.com/office/officeart/2005/8/layout/lProcess2"/>
    <dgm:cxn modelId="{6BE7F90F-CF12-44DA-BE7E-B35C52F4AA9C}" type="presOf" srcId="{007C69DC-7AC0-4EDB-AD10-339E8B4AC082}" destId="{E83800F6-31FF-439D-ACBE-E30C181616F2}" srcOrd="0" destOrd="0" presId="urn:microsoft.com/office/officeart/2005/8/layout/lProcess2"/>
    <dgm:cxn modelId="{26F31812-3984-4F96-9B29-0195E6C9D908}" type="presOf" srcId="{ADC6ECA1-95F8-48A0-BF60-FE0DDF27C762}" destId="{C594FC0F-827A-4E38-AFD2-5E417DA5CEB1}" srcOrd="0" destOrd="0" presId="urn:microsoft.com/office/officeart/2005/8/layout/lProcess2"/>
    <dgm:cxn modelId="{1A97BE13-EFFB-42D5-A62D-7A63725CEEDC}" srcId="{8DEA0770-22F4-456D-AF68-1BF144AFF219}" destId="{CE0C857F-6CA1-4664-84F4-D9681CB9DE93}" srcOrd="0" destOrd="0" parTransId="{C3D7089E-B257-4687-B6C8-7B120BCE7D1D}" sibTransId="{C9506F58-47DA-40FA-B3C4-0329F248E256}"/>
    <dgm:cxn modelId="{958AE228-7197-4F24-AB1A-FD8E5E3D1E76}" type="presOf" srcId="{0BA00E62-5360-4409-8C1F-79D5B3D9C563}" destId="{C57770DA-993F-4CF6-9370-5AF13A277829}" srcOrd="1" destOrd="0" presId="urn:microsoft.com/office/officeart/2005/8/layout/lProcess2"/>
    <dgm:cxn modelId="{B23F682C-28D9-4AEE-BCBA-0176BB055537}" srcId="{21D7D05D-A36D-40F1-8298-73E041609A34}" destId="{964BE5C4-D641-4DF1-8918-04E9B626CD81}" srcOrd="0" destOrd="0" parTransId="{3821BD47-3A45-42DC-8CD0-A29D851B5601}" sibTransId="{BEB6AE69-A491-4959-A95A-FC5E1BB77FA9}"/>
    <dgm:cxn modelId="{F6B40A2F-C680-4032-A738-D613314A85E9}" srcId="{0BA00E62-5360-4409-8C1F-79D5B3D9C563}" destId="{C8EDAE14-D126-4A8D-B412-F035884D7E4F}" srcOrd="1" destOrd="0" parTransId="{948E3178-4145-4EEE-A263-E5670A81E9F0}" sibTransId="{B85C6F0F-2945-4EFF-859A-B6FB96A43936}"/>
    <dgm:cxn modelId="{8FC60B33-ED0E-4939-A229-34E22C93A4F3}" type="presOf" srcId="{0BA00E62-5360-4409-8C1F-79D5B3D9C563}" destId="{AA9D973D-D87C-4C7C-A387-87DA6381F2E0}" srcOrd="0" destOrd="0" presId="urn:microsoft.com/office/officeart/2005/8/layout/lProcess2"/>
    <dgm:cxn modelId="{5518FB36-C307-4429-8DF3-FCD222F603BD}" srcId="{26F29FC9-35AF-46D5-9421-A6D556B4BA93}" destId="{21D7D05D-A36D-40F1-8298-73E041609A34}" srcOrd="1" destOrd="0" parTransId="{B075A221-3915-4F18-AFC1-C1390EF5C45A}" sibTransId="{01B6130C-C513-4A03-A0D6-C3BCED7AA958}"/>
    <dgm:cxn modelId="{DADACA38-06F2-48AB-873C-78D57199048E}" srcId="{8DEA0770-22F4-456D-AF68-1BF144AFF219}" destId="{937F4C94-008D-473D-A2E0-6D6E03269359}" srcOrd="1" destOrd="0" parTransId="{26691185-7F1B-4419-8610-496EE1191D4C}" sibTransId="{EDB6D786-18AF-4F3B-8F5A-2D10201F25F0}"/>
    <dgm:cxn modelId="{1040B839-C7C0-4E60-A032-4E831860F218}" type="presOf" srcId="{7635AB05-29D1-40DC-905A-082A8F7CB023}" destId="{F4FB1751-D438-4734-BF2E-E8F04C86FF4C}" srcOrd="0" destOrd="0" presId="urn:microsoft.com/office/officeart/2005/8/layout/lProcess2"/>
    <dgm:cxn modelId="{FD3A923D-EB01-4AA8-9051-4935E7AB6B31}" type="presOf" srcId="{8DEA0770-22F4-456D-AF68-1BF144AFF219}" destId="{945E186B-9BC8-4724-A293-AA4FC5AF5EDD}" srcOrd="1" destOrd="0" presId="urn:microsoft.com/office/officeart/2005/8/layout/lProcess2"/>
    <dgm:cxn modelId="{86F6C360-0ADD-489B-B1DF-F9E7E69DD4CB}" srcId="{26F29FC9-35AF-46D5-9421-A6D556B4BA93}" destId="{76F3517B-F00E-4A66-9E88-C537763580FC}" srcOrd="2" destOrd="0" parTransId="{3A8DEF4B-3FA0-4A5F-80CE-9DCF4C26C90F}" sibTransId="{7ED49E22-F6C0-4A29-AC05-84162F747332}"/>
    <dgm:cxn modelId="{80E58561-2BFF-4D48-879E-706A2A77D4EF}" type="presOf" srcId="{21D7D05D-A36D-40F1-8298-73E041609A34}" destId="{3F98CC2F-6F6C-4844-BC1E-C34C17A7DE73}" srcOrd="1" destOrd="0" presId="urn:microsoft.com/office/officeart/2005/8/layout/lProcess2"/>
    <dgm:cxn modelId="{4485E342-E719-4B24-A2C0-D482BC7381E3}" type="presOf" srcId="{26F29FC9-35AF-46D5-9421-A6D556B4BA93}" destId="{2EF940DD-0DC0-41CB-A05B-9C4E90E81165}" srcOrd="0" destOrd="0" presId="urn:microsoft.com/office/officeart/2005/8/layout/lProcess2"/>
    <dgm:cxn modelId="{DF2AE644-5BFE-41BC-AACD-C3E74BB628AF}" type="presOf" srcId="{937F4C94-008D-473D-A2E0-6D6E03269359}" destId="{6B656ABF-966F-47C9-8696-63082BD29E2C}" srcOrd="0" destOrd="0" presId="urn:microsoft.com/office/officeart/2005/8/layout/lProcess2"/>
    <dgm:cxn modelId="{69E9BF46-2B07-4D6F-BEBF-B0053A53FD77}" srcId="{76F3517B-F00E-4A66-9E88-C537763580FC}" destId="{A028FA73-FFDE-4411-9583-88EC42F3812A}" srcOrd="6" destOrd="0" parTransId="{C1238D40-FC30-4092-BFB9-87FEE02D13CC}" sibTransId="{73D38B96-36E7-45A2-9387-82E9FD40F4D6}"/>
    <dgm:cxn modelId="{956A2967-9EF4-4878-BE5E-287EE212EF2C}" type="presOf" srcId="{1E0F4534-5945-42DA-BDD4-3119C358B85C}" destId="{9B02B331-95DE-4C99-B005-4AF2CBD9B85C}" srcOrd="0" destOrd="0" presId="urn:microsoft.com/office/officeart/2005/8/layout/lProcess2"/>
    <dgm:cxn modelId="{B5745B47-0C12-4B29-A7E6-1AF987B1A327}" srcId="{0BA00E62-5360-4409-8C1F-79D5B3D9C563}" destId="{CC6D4384-315D-41B7-A731-404CD8DDDB8C}" srcOrd="2" destOrd="0" parTransId="{FC49D4D3-2B8C-4E42-9DF9-775FBFC1A3DA}" sibTransId="{338F4F75-1A9E-4407-B332-6E85BB2FCF1C}"/>
    <dgm:cxn modelId="{4C44396A-4C80-4B7C-BC5D-E7AFA730A5DB}" type="presOf" srcId="{964BE5C4-D641-4DF1-8918-04E9B626CD81}" destId="{E6F90E77-3893-467C-9074-1D53F89EF202}" srcOrd="0" destOrd="0" presId="urn:microsoft.com/office/officeart/2005/8/layout/lProcess2"/>
    <dgm:cxn modelId="{31A5176C-FC65-4E66-8AED-5EB3FE9F9C36}" srcId="{21D7D05D-A36D-40F1-8298-73E041609A34}" destId="{0E575FC9-B09C-47A9-A191-EB5CA7D76855}" srcOrd="4" destOrd="0" parTransId="{2E8B23E6-2847-4634-84C1-2BAC26E93634}" sibTransId="{D5AFB697-CD27-44E3-97DF-6D83091EC6FD}"/>
    <dgm:cxn modelId="{6B4BE66F-91EF-4B8C-914E-E4F5783F5CA3}" type="presOf" srcId="{DB4C3AA1-F3B6-45A6-A2EA-DADB1B21A916}" destId="{FD5FD8A5-BDAF-40D7-A51A-79A97D403B18}" srcOrd="0" destOrd="0" presId="urn:microsoft.com/office/officeart/2005/8/layout/lProcess2"/>
    <dgm:cxn modelId="{6ED80755-B7A9-4828-AA2F-0535E3B73CE9}" type="presOf" srcId="{21D7D05D-A36D-40F1-8298-73E041609A34}" destId="{DF5C86B0-E1D0-4CC4-B9C4-A1A55773D346}" srcOrd="0" destOrd="0" presId="urn:microsoft.com/office/officeart/2005/8/layout/lProcess2"/>
    <dgm:cxn modelId="{EE40EF75-06EE-41BC-A221-D3D84B8B2C6E}" srcId="{26F29FC9-35AF-46D5-9421-A6D556B4BA93}" destId="{0BA00E62-5360-4409-8C1F-79D5B3D9C563}" srcOrd="3" destOrd="0" parTransId="{4F3E9CE9-4999-427C-BA40-C14B9CD6AFB6}" sibTransId="{9A984778-1F2B-4CC2-A132-A3667342E86E}"/>
    <dgm:cxn modelId="{152AF97C-771D-4C43-A7DF-6340EF24C241}" type="presOf" srcId="{EA1D381F-6EE0-4BE9-9300-5055AC6E3A25}" destId="{C1815CE5-4033-4FAF-AB3E-974BFC3BF29F}" srcOrd="0" destOrd="0" presId="urn:microsoft.com/office/officeart/2005/8/layout/lProcess2"/>
    <dgm:cxn modelId="{C36CA488-FB9E-4F5B-838F-DF98814477F0}" srcId="{76F3517B-F00E-4A66-9E88-C537763580FC}" destId="{ADC6ECA1-95F8-48A0-BF60-FE0DDF27C762}" srcOrd="3" destOrd="0" parTransId="{E31998FA-C8DD-48E7-9BE7-A5770D413809}" sibTransId="{E15C460E-1729-4C99-9812-12870016D69F}"/>
    <dgm:cxn modelId="{9A443089-13DD-4DD3-826D-0E5060D1691D}" type="presOf" srcId="{39680B57-0937-43A0-92B6-D418A2C606C2}" destId="{262D4E0A-AF73-48F0-BBBC-A1DD21F00BE4}" srcOrd="0" destOrd="0" presId="urn:microsoft.com/office/officeart/2005/8/layout/lProcess2"/>
    <dgm:cxn modelId="{9049078C-51D8-4EF5-AC8F-8F60B71F324F}" srcId="{76F3517B-F00E-4A66-9E88-C537763580FC}" destId="{DB4C3AA1-F3B6-45A6-A2EA-DADB1B21A916}" srcOrd="0" destOrd="0" parTransId="{5120FB21-7161-4E3B-A6AD-2AAD2693F5B0}" sibTransId="{D9BE8DBD-49AF-49C1-ACCE-11BF405CC3CD}"/>
    <dgm:cxn modelId="{D0C91D8E-4082-4C95-BE80-E8BBB98847D2}" srcId="{76F3517B-F00E-4A66-9E88-C537763580FC}" destId="{E29ACEC7-4674-4726-A942-27D80026F414}" srcOrd="4" destOrd="0" parTransId="{2B4299F0-2DD5-467D-A03D-6D1954F62D2C}" sibTransId="{0C2032D4-DA25-4432-95A6-B42107759929}"/>
    <dgm:cxn modelId="{EDB2ED92-62F8-422D-AB95-B5435927EF34}" srcId="{21D7D05D-A36D-40F1-8298-73E041609A34}" destId="{1E0F4534-5945-42DA-BDD4-3119C358B85C}" srcOrd="1" destOrd="0" parTransId="{9729C629-B1E3-41A6-B98A-387C210DD21D}" sibTransId="{2F185F1D-FB9B-4456-942C-1DE97397382B}"/>
    <dgm:cxn modelId="{F75FC096-FC0F-4FFE-929D-A1FBD1A98302}" srcId="{0BA00E62-5360-4409-8C1F-79D5B3D9C563}" destId="{1627ADFF-4E85-42E1-8BA7-D43D392F0680}" srcOrd="0" destOrd="0" parTransId="{E21B775B-E7C0-4769-B82B-49EF45D18529}" sibTransId="{1AB349A1-4B0E-4BA3-AB8A-99453926E9F0}"/>
    <dgm:cxn modelId="{CC718097-E453-40A0-A215-0B6DDBD0CE90}" srcId="{26F29FC9-35AF-46D5-9421-A6D556B4BA93}" destId="{1C62DFE2-56CD-4993-811A-464D594D8D4D}" srcOrd="4" destOrd="0" parTransId="{2CBB04AB-595E-4B9E-894B-1AF31C829D94}" sibTransId="{928397EB-86D7-4BF2-8E8D-451A8F013FDE}"/>
    <dgm:cxn modelId="{8CE61A9F-779E-411E-822F-0CD2022E6297}" type="presOf" srcId="{C8EDAE14-D126-4A8D-B412-F035884D7E4F}" destId="{DA40BE98-0927-4F74-BAD4-0153CD8D881C}" srcOrd="0" destOrd="0" presId="urn:microsoft.com/office/officeart/2005/8/layout/lProcess2"/>
    <dgm:cxn modelId="{FD8204A9-E754-4A75-84D4-C375282C086C}" type="presOf" srcId="{59EEA76F-2915-47BB-A465-6C1E8280D682}" destId="{F981A82D-3DB0-437D-87C1-BF575AEDD1AC}" srcOrd="0" destOrd="0" presId="urn:microsoft.com/office/officeart/2005/8/layout/lProcess2"/>
    <dgm:cxn modelId="{4E93B0AA-EB9C-441D-AE3F-A62C228C051F}" type="presOf" srcId="{CE0C857F-6CA1-4664-84F4-D9681CB9DE93}" destId="{37ADB03D-2F96-41CD-B6D6-ADBE0F34BD22}" srcOrd="0" destOrd="0" presId="urn:microsoft.com/office/officeart/2005/8/layout/lProcess2"/>
    <dgm:cxn modelId="{C2434DAD-AD6D-4B2E-B6D8-F7064DD38F41}" srcId="{1C62DFE2-56CD-4993-811A-464D594D8D4D}" destId="{007C69DC-7AC0-4EDB-AD10-339E8B4AC082}" srcOrd="0" destOrd="0" parTransId="{7956C004-071E-4899-AB01-0309573B996B}" sibTransId="{3AF5C2F2-0F5B-4139-A118-9EED8090CAF5}"/>
    <dgm:cxn modelId="{D43D61B2-7A3E-46F5-8F38-0E749EC19056}" srcId="{76F3517B-F00E-4A66-9E88-C537763580FC}" destId="{40280674-2A7F-4714-9A9B-6AD903F22ACC}" srcOrd="2" destOrd="0" parTransId="{181C0803-787F-4C99-B528-4116003BDCCC}" sibTransId="{DFF0A000-CA9E-41E8-944D-33C7BC237272}"/>
    <dgm:cxn modelId="{314B4DB3-92E7-4A4F-9535-14A2751C3E06}" type="presOf" srcId="{1C62DFE2-56CD-4993-811A-464D594D8D4D}" destId="{042881FE-10EF-4670-9C3D-FF375D8805F3}" srcOrd="1" destOrd="0" presId="urn:microsoft.com/office/officeart/2005/8/layout/lProcess2"/>
    <dgm:cxn modelId="{DBF6E0B5-C243-4B4E-A4DD-FC87B19C4A50}" type="presOf" srcId="{E29ACEC7-4674-4726-A942-27D80026F414}" destId="{681D163E-E569-4904-9704-22CE66BB39C8}" srcOrd="0" destOrd="0" presId="urn:microsoft.com/office/officeart/2005/8/layout/lProcess2"/>
    <dgm:cxn modelId="{7B8A9AB7-6EF1-4A9C-8480-5985B043F643}" type="presOf" srcId="{40280674-2A7F-4714-9A9B-6AD903F22ACC}" destId="{F64C03F4-7866-46A2-B97F-C8E056F10D7A}" srcOrd="0" destOrd="0" presId="urn:microsoft.com/office/officeart/2005/8/layout/lProcess2"/>
    <dgm:cxn modelId="{106E2BC0-5B73-4B3D-B0C3-E13E0C320DF2}" type="presOf" srcId="{76F3517B-F00E-4A66-9E88-C537763580FC}" destId="{4CBD9649-5958-4D85-A0BD-234E26814565}" srcOrd="1" destOrd="0" presId="urn:microsoft.com/office/officeart/2005/8/layout/lProcess2"/>
    <dgm:cxn modelId="{A67E8EC0-8BFE-4F0E-AF5A-42DB1682A3A5}" type="presOf" srcId="{0E575FC9-B09C-47A9-A191-EB5CA7D76855}" destId="{3ACCA66B-5479-4A91-ADBD-5C3E5834B849}" srcOrd="0" destOrd="0" presId="urn:microsoft.com/office/officeart/2005/8/layout/lProcess2"/>
    <dgm:cxn modelId="{B8FECCC6-6D1A-479D-AE82-BB51215A4C85}" type="presOf" srcId="{6CF40B8A-24D6-4447-A848-77549148C008}" destId="{0DF65ECE-91B0-4D96-B129-07CAE19C7BF6}" srcOrd="0" destOrd="0" presId="urn:microsoft.com/office/officeart/2005/8/layout/lProcess2"/>
    <dgm:cxn modelId="{BCD0C5CC-4EAA-4D69-A066-EAE14CFF7BA2}" srcId="{0BA00E62-5360-4409-8C1F-79D5B3D9C563}" destId="{EA1D381F-6EE0-4BE9-9300-5055AC6E3A25}" srcOrd="3" destOrd="0" parTransId="{BE18A7C1-35E1-4461-A9C0-C9ECD3076F2A}" sibTransId="{E4091E5A-4C60-433F-89B8-5DBA9C6F685D}"/>
    <dgm:cxn modelId="{834B11CF-0505-4B3E-8AB0-BFDA0FC0D64B}" srcId="{26F29FC9-35AF-46D5-9421-A6D556B4BA93}" destId="{8DEA0770-22F4-456D-AF68-1BF144AFF219}" srcOrd="0" destOrd="0" parTransId="{D586C55E-2491-4864-82E3-F72D6C8CD146}" sibTransId="{EE612E22-FF35-4D84-A6DF-003CE2DAF7C8}"/>
    <dgm:cxn modelId="{F32138D0-B4FA-49F8-97D1-23D8CA7FD6F0}" type="presOf" srcId="{8DEA0770-22F4-456D-AF68-1BF144AFF219}" destId="{5C29B4D3-E3BA-4C24-A448-DFC19D630038}" srcOrd="0" destOrd="0" presId="urn:microsoft.com/office/officeart/2005/8/layout/lProcess2"/>
    <dgm:cxn modelId="{C9F5B8D0-841A-4AE1-A2D7-C77435FE9998}" srcId="{76F3517B-F00E-4A66-9E88-C537763580FC}" destId="{7635AB05-29D1-40DC-905A-082A8F7CB023}" srcOrd="1" destOrd="0" parTransId="{57923253-9459-4E6D-9E81-B36B32A49FFC}" sibTransId="{33154713-EDC3-4F19-AA85-FC5032D07DBC}"/>
    <dgm:cxn modelId="{3DE7F5DB-C14F-491D-809E-1592D5D11896}" srcId="{21D7D05D-A36D-40F1-8298-73E041609A34}" destId="{39680B57-0937-43A0-92B6-D418A2C606C2}" srcOrd="3" destOrd="0" parTransId="{5F27FA1A-0F8B-4A24-8F1C-A63D351CF53A}" sibTransId="{84CEC628-841E-4F3B-AEE9-A596FE63B960}"/>
    <dgm:cxn modelId="{F37F52DF-E3E0-4637-BE6D-101162677B60}" srcId="{0BA00E62-5360-4409-8C1F-79D5B3D9C563}" destId="{59EEA76F-2915-47BB-A465-6C1E8280D682}" srcOrd="4" destOrd="0" parTransId="{CC3DBBCB-0692-49AD-AACD-33C9245CDB2C}" sibTransId="{C5ED68DD-50B7-4C41-A520-9D73C144F53F}"/>
    <dgm:cxn modelId="{9EFAB7E2-28F3-4BDC-BF1C-86A6A49ABA89}" type="presOf" srcId="{1627ADFF-4E85-42E1-8BA7-D43D392F0680}" destId="{823AD3CB-3CF8-4CD9-91AC-5AED1CFB8606}" srcOrd="0" destOrd="0" presId="urn:microsoft.com/office/officeart/2005/8/layout/lProcess2"/>
    <dgm:cxn modelId="{E0C432E3-1F60-4F68-9266-685175B090C3}" type="presOf" srcId="{1C62DFE2-56CD-4993-811A-464D594D8D4D}" destId="{63A75175-A52F-499C-9322-6BF917971688}" srcOrd="0" destOrd="0" presId="urn:microsoft.com/office/officeart/2005/8/layout/lProcess2"/>
    <dgm:cxn modelId="{F253C9E7-7833-439C-82C9-A6691B4E193B}" srcId="{1C62DFE2-56CD-4993-811A-464D594D8D4D}" destId="{3E415893-F88A-4EB8-AA55-ABA3A485B1F8}" srcOrd="1" destOrd="0" parTransId="{760A4F9E-CE4C-4F05-BC4D-AAAF08437F26}" sibTransId="{1CB14001-62E5-4A2B-97F4-296988833B2C}"/>
    <dgm:cxn modelId="{8A18ECF0-A8BF-4381-BFB1-5C2B5C48ED93}" srcId="{76F3517B-F00E-4A66-9E88-C537763580FC}" destId="{6CF40B8A-24D6-4447-A848-77549148C008}" srcOrd="5" destOrd="0" parTransId="{18CFEBBB-C766-4DA0-A6B0-8E49ADA25A58}" sibTransId="{F6544FB6-ABFA-4418-A612-FAA5FB88CD3C}"/>
    <dgm:cxn modelId="{35686EF1-8192-4B30-9892-9D8F7E836DDF}" srcId="{21D7D05D-A36D-40F1-8298-73E041609A34}" destId="{D789B0E2-EFBC-460B-BD7E-531C09E23416}" srcOrd="2" destOrd="0" parTransId="{103328DA-D920-4EA6-8847-EA9E33BC8654}" sibTransId="{6A662D7E-DFE8-4962-8EE8-B89A00D7BF20}"/>
    <dgm:cxn modelId="{4FD251F2-AD4E-48B6-B439-94DD78B64F2C}" type="presOf" srcId="{76F3517B-F00E-4A66-9E88-C537763580FC}" destId="{6ED03FD1-17ED-4159-93B8-C58041F436AB}" srcOrd="0" destOrd="0" presId="urn:microsoft.com/office/officeart/2005/8/layout/lProcess2"/>
    <dgm:cxn modelId="{5A8B0CF6-596E-4047-B587-388680CBD9AE}" type="presOf" srcId="{CC6D4384-315D-41B7-A731-404CD8DDDB8C}" destId="{93201497-E068-4DD7-98AC-6D1D2F641EB3}" srcOrd="0" destOrd="0" presId="urn:microsoft.com/office/officeart/2005/8/layout/lProcess2"/>
    <dgm:cxn modelId="{5312A0F8-0702-44D0-AF12-7E008D482E4D}" type="presOf" srcId="{A028FA73-FFDE-4411-9583-88EC42F3812A}" destId="{90A12AF6-797D-46DB-98C9-F581D53C33CF}" srcOrd="0" destOrd="0" presId="urn:microsoft.com/office/officeart/2005/8/layout/lProcess2"/>
    <dgm:cxn modelId="{A7B94E22-9B1D-4848-832B-D0A26DA215CB}" type="presParOf" srcId="{2EF940DD-0DC0-41CB-A05B-9C4E90E81165}" destId="{19180455-7DF6-404A-925A-EE6B26CD25A5}" srcOrd="0" destOrd="0" presId="urn:microsoft.com/office/officeart/2005/8/layout/lProcess2"/>
    <dgm:cxn modelId="{19B0CE19-3681-4890-9E47-916A91E9BFB1}" type="presParOf" srcId="{19180455-7DF6-404A-925A-EE6B26CD25A5}" destId="{5C29B4D3-E3BA-4C24-A448-DFC19D630038}" srcOrd="0" destOrd="0" presId="urn:microsoft.com/office/officeart/2005/8/layout/lProcess2"/>
    <dgm:cxn modelId="{7CF220F6-7983-4387-B961-A80A2AA25FFD}" type="presParOf" srcId="{19180455-7DF6-404A-925A-EE6B26CD25A5}" destId="{945E186B-9BC8-4724-A293-AA4FC5AF5EDD}" srcOrd="1" destOrd="0" presId="urn:microsoft.com/office/officeart/2005/8/layout/lProcess2"/>
    <dgm:cxn modelId="{096E3673-351A-426A-A07F-01BAE1176129}" type="presParOf" srcId="{19180455-7DF6-404A-925A-EE6B26CD25A5}" destId="{7E168922-D252-4D4C-89B0-A55EF710D980}" srcOrd="2" destOrd="0" presId="urn:microsoft.com/office/officeart/2005/8/layout/lProcess2"/>
    <dgm:cxn modelId="{5D062D26-2058-4533-93CB-1E2BEC7C8A8E}" type="presParOf" srcId="{7E168922-D252-4D4C-89B0-A55EF710D980}" destId="{445A287A-2681-479C-97D7-DE201AF7C49D}" srcOrd="0" destOrd="0" presId="urn:microsoft.com/office/officeart/2005/8/layout/lProcess2"/>
    <dgm:cxn modelId="{6AB63035-390B-4A92-8C4B-6144B216BD68}" type="presParOf" srcId="{445A287A-2681-479C-97D7-DE201AF7C49D}" destId="{37ADB03D-2F96-41CD-B6D6-ADBE0F34BD22}" srcOrd="0" destOrd="0" presId="urn:microsoft.com/office/officeart/2005/8/layout/lProcess2"/>
    <dgm:cxn modelId="{AEDA80A2-88B1-4078-A62C-068D21024C95}" type="presParOf" srcId="{445A287A-2681-479C-97D7-DE201AF7C49D}" destId="{3C397F08-602B-4637-90CD-FDEB9C43999A}" srcOrd="1" destOrd="0" presId="urn:microsoft.com/office/officeart/2005/8/layout/lProcess2"/>
    <dgm:cxn modelId="{D75B786B-1855-494A-9E93-3CCC37E63E83}" type="presParOf" srcId="{445A287A-2681-479C-97D7-DE201AF7C49D}" destId="{6B656ABF-966F-47C9-8696-63082BD29E2C}" srcOrd="2" destOrd="0" presId="urn:microsoft.com/office/officeart/2005/8/layout/lProcess2"/>
    <dgm:cxn modelId="{E57753D5-8D3E-4953-9BAA-FB02D59D0D43}" type="presParOf" srcId="{2EF940DD-0DC0-41CB-A05B-9C4E90E81165}" destId="{4447BCB8-F9C7-4654-955F-BE4AD2C37808}" srcOrd="1" destOrd="0" presId="urn:microsoft.com/office/officeart/2005/8/layout/lProcess2"/>
    <dgm:cxn modelId="{6A33462F-5F10-48D7-B914-ED1F37878A9F}" type="presParOf" srcId="{2EF940DD-0DC0-41CB-A05B-9C4E90E81165}" destId="{F1A442D8-A4E9-4E62-8FA9-9ED2E8DECB87}" srcOrd="2" destOrd="0" presId="urn:microsoft.com/office/officeart/2005/8/layout/lProcess2"/>
    <dgm:cxn modelId="{4A9D2D00-055D-419D-8E58-19E7F9687E37}" type="presParOf" srcId="{F1A442D8-A4E9-4E62-8FA9-9ED2E8DECB87}" destId="{DF5C86B0-E1D0-4CC4-B9C4-A1A55773D346}" srcOrd="0" destOrd="0" presId="urn:microsoft.com/office/officeart/2005/8/layout/lProcess2"/>
    <dgm:cxn modelId="{3116945A-40EC-4C2B-8652-1F6B679B3F3A}" type="presParOf" srcId="{F1A442D8-A4E9-4E62-8FA9-9ED2E8DECB87}" destId="{3F98CC2F-6F6C-4844-BC1E-C34C17A7DE73}" srcOrd="1" destOrd="0" presId="urn:microsoft.com/office/officeart/2005/8/layout/lProcess2"/>
    <dgm:cxn modelId="{649A2E46-FB0D-4092-85E5-3EFB26336F72}" type="presParOf" srcId="{F1A442D8-A4E9-4E62-8FA9-9ED2E8DECB87}" destId="{6F17FC03-D3A2-45A7-907B-B31F7724915A}" srcOrd="2" destOrd="0" presId="urn:microsoft.com/office/officeart/2005/8/layout/lProcess2"/>
    <dgm:cxn modelId="{72510D14-C8BE-4FEA-AB92-F4F79A4BFC76}" type="presParOf" srcId="{6F17FC03-D3A2-45A7-907B-B31F7724915A}" destId="{7487AB94-50CB-42D4-9DC5-1CE2054C6354}" srcOrd="0" destOrd="0" presId="urn:microsoft.com/office/officeart/2005/8/layout/lProcess2"/>
    <dgm:cxn modelId="{14B5A3B6-CEA6-4C19-87ED-9C339F8790AD}" type="presParOf" srcId="{7487AB94-50CB-42D4-9DC5-1CE2054C6354}" destId="{E6F90E77-3893-467C-9074-1D53F89EF202}" srcOrd="0" destOrd="0" presId="urn:microsoft.com/office/officeart/2005/8/layout/lProcess2"/>
    <dgm:cxn modelId="{1F04B253-7E6D-4D46-AAB5-51F32DD7B960}" type="presParOf" srcId="{7487AB94-50CB-42D4-9DC5-1CE2054C6354}" destId="{8EAC1238-4484-457A-A02D-131E3058BA54}" srcOrd="1" destOrd="0" presId="urn:microsoft.com/office/officeart/2005/8/layout/lProcess2"/>
    <dgm:cxn modelId="{9B384DC8-8922-4E7E-8146-91C6EC672A0B}" type="presParOf" srcId="{7487AB94-50CB-42D4-9DC5-1CE2054C6354}" destId="{9B02B331-95DE-4C99-B005-4AF2CBD9B85C}" srcOrd="2" destOrd="0" presId="urn:microsoft.com/office/officeart/2005/8/layout/lProcess2"/>
    <dgm:cxn modelId="{A766590A-C2F7-48EF-BA58-3C00A5ED0EC4}" type="presParOf" srcId="{7487AB94-50CB-42D4-9DC5-1CE2054C6354}" destId="{368ECB32-A5F0-4FA6-901E-D3E111637D5F}" srcOrd="3" destOrd="0" presId="urn:microsoft.com/office/officeart/2005/8/layout/lProcess2"/>
    <dgm:cxn modelId="{5557576B-F900-465E-9AA1-1B32F42EC020}" type="presParOf" srcId="{7487AB94-50CB-42D4-9DC5-1CE2054C6354}" destId="{A18C6A1C-AF4D-4584-9D93-2979D4061826}" srcOrd="4" destOrd="0" presId="urn:microsoft.com/office/officeart/2005/8/layout/lProcess2"/>
    <dgm:cxn modelId="{E0BCBE7A-2B3D-4E3D-9455-5B39006AAA83}" type="presParOf" srcId="{7487AB94-50CB-42D4-9DC5-1CE2054C6354}" destId="{4C170DEB-38F1-42BE-9764-78CEC9FA0162}" srcOrd="5" destOrd="0" presId="urn:microsoft.com/office/officeart/2005/8/layout/lProcess2"/>
    <dgm:cxn modelId="{0BDBDA9E-8FE2-4D04-812A-E8A80CF7FC0B}" type="presParOf" srcId="{7487AB94-50CB-42D4-9DC5-1CE2054C6354}" destId="{262D4E0A-AF73-48F0-BBBC-A1DD21F00BE4}" srcOrd="6" destOrd="0" presId="urn:microsoft.com/office/officeart/2005/8/layout/lProcess2"/>
    <dgm:cxn modelId="{88905959-DEF9-4780-8844-2C8741B85D5A}" type="presParOf" srcId="{7487AB94-50CB-42D4-9DC5-1CE2054C6354}" destId="{087A9816-9E87-4211-9D17-2CF598D86C63}" srcOrd="7" destOrd="0" presId="urn:microsoft.com/office/officeart/2005/8/layout/lProcess2"/>
    <dgm:cxn modelId="{D253B3EF-9C64-49E4-A8FE-1B4865D54E80}" type="presParOf" srcId="{7487AB94-50CB-42D4-9DC5-1CE2054C6354}" destId="{3ACCA66B-5479-4A91-ADBD-5C3E5834B849}" srcOrd="8" destOrd="0" presId="urn:microsoft.com/office/officeart/2005/8/layout/lProcess2"/>
    <dgm:cxn modelId="{28486DE2-B3CD-43EE-8CCC-F113C411C11B}" type="presParOf" srcId="{2EF940DD-0DC0-41CB-A05B-9C4E90E81165}" destId="{A60211F7-03A2-48AE-A528-ED1752340E87}" srcOrd="3" destOrd="0" presId="urn:microsoft.com/office/officeart/2005/8/layout/lProcess2"/>
    <dgm:cxn modelId="{1FFCFFBD-5EEF-42F3-88CA-959FE6832BB3}" type="presParOf" srcId="{2EF940DD-0DC0-41CB-A05B-9C4E90E81165}" destId="{98DE0B2F-17FF-436E-9190-C7BC9B24F5F6}" srcOrd="4" destOrd="0" presId="urn:microsoft.com/office/officeart/2005/8/layout/lProcess2"/>
    <dgm:cxn modelId="{56690F74-1A65-4754-A77C-EE8FED296980}" type="presParOf" srcId="{98DE0B2F-17FF-436E-9190-C7BC9B24F5F6}" destId="{6ED03FD1-17ED-4159-93B8-C58041F436AB}" srcOrd="0" destOrd="0" presId="urn:microsoft.com/office/officeart/2005/8/layout/lProcess2"/>
    <dgm:cxn modelId="{5466705D-BEA3-4600-A546-2C369B5484CF}" type="presParOf" srcId="{98DE0B2F-17FF-436E-9190-C7BC9B24F5F6}" destId="{4CBD9649-5958-4D85-A0BD-234E26814565}" srcOrd="1" destOrd="0" presId="urn:microsoft.com/office/officeart/2005/8/layout/lProcess2"/>
    <dgm:cxn modelId="{9651485C-86E3-40BD-9C14-B1FA915D017D}" type="presParOf" srcId="{98DE0B2F-17FF-436E-9190-C7BC9B24F5F6}" destId="{5B1D4E65-1F02-47FF-B8BD-3ADBBDBF4538}" srcOrd="2" destOrd="0" presId="urn:microsoft.com/office/officeart/2005/8/layout/lProcess2"/>
    <dgm:cxn modelId="{985DB094-8147-43B6-94DE-2751BFE2E9EA}" type="presParOf" srcId="{5B1D4E65-1F02-47FF-B8BD-3ADBBDBF4538}" destId="{9A06AEA0-6F08-43F4-BF5A-AC087CCA72C7}" srcOrd="0" destOrd="0" presId="urn:microsoft.com/office/officeart/2005/8/layout/lProcess2"/>
    <dgm:cxn modelId="{8694E892-5E02-4803-B2EB-B7945602B1D1}" type="presParOf" srcId="{9A06AEA0-6F08-43F4-BF5A-AC087CCA72C7}" destId="{FD5FD8A5-BDAF-40D7-A51A-79A97D403B18}" srcOrd="0" destOrd="0" presId="urn:microsoft.com/office/officeart/2005/8/layout/lProcess2"/>
    <dgm:cxn modelId="{64DB3493-5DB2-412A-B14F-7ACD3934915B}" type="presParOf" srcId="{9A06AEA0-6F08-43F4-BF5A-AC087CCA72C7}" destId="{D1AAF817-41D3-4A7E-9413-65263F8E9F33}" srcOrd="1" destOrd="0" presId="urn:microsoft.com/office/officeart/2005/8/layout/lProcess2"/>
    <dgm:cxn modelId="{780F002F-7450-4288-9AC5-8A61551B0E1A}" type="presParOf" srcId="{9A06AEA0-6F08-43F4-BF5A-AC087CCA72C7}" destId="{F4FB1751-D438-4734-BF2E-E8F04C86FF4C}" srcOrd="2" destOrd="0" presId="urn:microsoft.com/office/officeart/2005/8/layout/lProcess2"/>
    <dgm:cxn modelId="{2B379DD7-8100-49A9-8E0E-A468A28A6375}" type="presParOf" srcId="{9A06AEA0-6F08-43F4-BF5A-AC087CCA72C7}" destId="{EF70B07A-E77E-4C10-9C97-605986676B67}" srcOrd="3" destOrd="0" presId="urn:microsoft.com/office/officeart/2005/8/layout/lProcess2"/>
    <dgm:cxn modelId="{E212A59F-7702-48DC-9F20-B0CC490FAF5F}" type="presParOf" srcId="{9A06AEA0-6F08-43F4-BF5A-AC087CCA72C7}" destId="{F64C03F4-7866-46A2-B97F-C8E056F10D7A}" srcOrd="4" destOrd="0" presId="urn:microsoft.com/office/officeart/2005/8/layout/lProcess2"/>
    <dgm:cxn modelId="{BD70E258-6046-40C4-ABC8-B3D3931C3682}" type="presParOf" srcId="{9A06AEA0-6F08-43F4-BF5A-AC087CCA72C7}" destId="{06C894F5-0D93-4FE0-B650-4CB6CB1216CA}" srcOrd="5" destOrd="0" presId="urn:microsoft.com/office/officeart/2005/8/layout/lProcess2"/>
    <dgm:cxn modelId="{1CF73ED5-9221-432E-8EB1-DA489227F841}" type="presParOf" srcId="{9A06AEA0-6F08-43F4-BF5A-AC087CCA72C7}" destId="{C594FC0F-827A-4E38-AFD2-5E417DA5CEB1}" srcOrd="6" destOrd="0" presId="urn:microsoft.com/office/officeart/2005/8/layout/lProcess2"/>
    <dgm:cxn modelId="{D5BFEA11-3FF8-4752-9837-63BB0ADBBD15}" type="presParOf" srcId="{9A06AEA0-6F08-43F4-BF5A-AC087CCA72C7}" destId="{05810AD0-8A19-4CDD-B9BC-4F0EB1774548}" srcOrd="7" destOrd="0" presId="urn:microsoft.com/office/officeart/2005/8/layout/lProcess2"/>
    <dgm:cxn modelId="{626CFA9B-3AEA-4E1C-8D5F-5FFBCA1F6A37}" type="presParOf" srcId="{9A06AEA0-6F08-43F4-BF5A-AC087CCA72C7}" destId="{681D163E-E569-4904-9704-22CE66BB39C8}" srcOrd="8" destOrd="0" presId="urn:microsoft.com/office/officeart/2005/8/layout/lProcess2"/>
    <dgm:cxn modelId="{30B1F207-7E1E-47B3-85F8-543E53C218FD}" type="presParOf" srcId="{9A06AEA0-6F08-43F4-BF5A-AC087CCA72C7}" destId="{AF56E4B0-BC84-45F0-A6AA-9BF9E2C1118F}" srcOrd="9" destOrd="0" presId="urn:microsoft.com/office/officeart/2005/8/layout/lProcess2"/>
    <dgm:cxn modelId="{EBC9F3EA-941C-4F37-ACA4-4AD84DA22887}" type="presParOf" srcId="{9A06AEA0-6F08-43F4-BF5A-AC087CCA72C7}" destId="{0DF65ECE-91B0-4D96-B129-07CAE19C7BF6}" srcOrd="10" destOrd="0" presId="urn:microsoft.com/office/officeart/2005/8/layout/lProcess2"/>
    <dgm:cxn modelId="{F6808B31-86F9-47F9-B8B3-58CE5B77A998}" type="presParOf" srcId="{9A06AEA0-6F08-43F4-BF5A-AC087CCA72C7}" destId="{C47B1FAC-3165-4BEE-968B-0185CEA7964B}" srcOrd="11" destOrd="0" presId="urn:microsoft.com/office/officeart/2005/8/layout/lProcess2"/>
    <dgm:cxn modelId="{6328E887-BBE1-439D-A3AA-B043107BF839}" type="presParOf" srcId="{9A06AEA0-6F08-43F4-BF5A-AC087CCA72C7}" destId="{90A12AF6-797D-46DB-98C9-F581D53C33CF}" srcOrd="12" destOrd="0" presId="urn:microsoft.com/office/officeart/2005/8/layout/lProcess2"/>
    <dgm:cxn modelId="{F630D33A-BA2C-416A-9384-A76562290BCB}" type="presParOf" srcId="{2EF940DD-0DC0-41CB-A05B-9C4E90E81165}" destId="{7069C8DD-3B11-4B1F-9A7E-20CAF26CAF9F}" srcOrd="5" destOrd="0" presId="urn:microsoft.com/office/officeart/2005/8/layout/lProcess2"/>
    <dgm:cxn modelId="{34F01050-BD39-4B80-A68B-F68B0141CF66}" type="presParOf" srcId="{2EF940DD-0DC0-41CB-A05B-9C4E90E81165}" destId="{6EAA897E-1B70-49D4-BAAD-0F3B0FD73055}" srcOrd="6" destOrd="0" presId="urn:microsoft.com/office/officeart/2005/8/layout/lProcess2"/>
    <dgm:cxn modelId="{F60C8292-E54F-47E4-8646-19C297504DBC}" type="presParOf" srcId="{6EAA897E-1B70-49D4-BAAD-0F3B0FD73055}" destId="{AA9D973D-D87C-4C7C-A387-87DA6381F2E0}" srcOrd="0" destOrd="0" presId="urn:microsoft.com/office/officeart/2005/8/layout/lProcess2"/>
    <dgm:cxn modelId="{5B445B9A-57F5-41BD-83F8-A1CB63C1AE59}" type="presParOf" srcId="{6EAA897E-1B70-49D4-BAAD-0F3B0FD73055}" destId="{C57770DA-993F-4CF6-9370-5AF13A277829}" srcOrd="1" destOrd="0" presId="urn:microsoft.com/office/officeart/2005/8/layout/lProcess2"/>
    <dgm:cxn modelId="{A3AFFFB9-DD83-4FC2-BD94-97A29DB896E8}" type="presParOf" srcId="{6EAA897E-1B70-49D4-BAAD-0F3B0FD73055}" destId="{6255DE74-60ED-42C3-81E1-03F12EE3F2B1}" srcOrd="2" destOrd="0" presId="urn:microsoft.com/office/officeart/2005/8/layout/lProcess2"/>
    <dgm:cxn modelId="{66A68ACE-2EFC-4131-B8D4-C8E855C4618C}" type="presParOf" srcId="{6255DE74-60ED-42C3-81E1-03F12EE3F2B1}" destId="{FCE5B324-4564-447B-85B6-5BB6D8AD1C4F}" srcOrd="0" destOrd="0" presId="urn:microsoft.com/office/officeart/2005/8/layout/lProcess2"/>
    <dgm:cxn modelId="{16525254-35CE-4E05-85A8-EDB584A5E0FB}" type="presParOf" srcId="{FCE5B324-4564-447B-85B6-5BB6D8AD1C4F}" destId="{823AD3CB-3CF8-4CD9-91AC-5AED1CFB8606}" srcOrd="0" destOrd="0" presId="urn:microsoft.com/office/officeart/2005/8/layout/lProcess2"/>
    <dgm:cxn modelId="{AAD6F108-2900-41DE-BD7E-5137A2FB8FD1}" type="presParOf" srcId="{FCE5B324-4564-447B-85B6-5BB6D8AD1C4F}" destId="{ED264F68-5A3C-4BB0-B0C9-62E7D8EE5B4B}" srcOrd="1" destOrd="0" presId="urn:microsoft.com/office/officeart/2005/8/layout/lProcess2"/>
    <dgm:cxn modelId="{B8C40BD1-6BA7-4130-AA36-3547DE784083}" type="presParOf" srcId="{FCE5B324-4564-447B-85B6-5BB6D8AD1C4F}" destId="{DA40BE98-0927-4F74-BAD4-0153CD8D881C}" srcOrd="2" destOrd="0" presId="urn:microsoft.com/office/officeart/2005/8/layout/lProcess2"/>
    <dgm:cxn modelId="{0A511259-D656-4347-B1B8-6A26E3B1FA37}" type="presParOf" srcId="{FCE5B324-4564-447B-85B6-5BB6D8AD1C4F}" destId="{CA77ADC3-7CF9-4018-A044-CDBE9D79A157}" srcOrd="3" destOrd="0" presId="urn:microsoft.com/office/officeart/2005/8/layout/lProcess2"/>
    <dgm:cxn modelId="{84A70774-39FF-426A-85F5-6783939A757F}" type="presParOf" srcId="{FCE5B324-4564-447B-85B6-5BB6D8AD1C4F}" destId="{93201497-E068-4DD7-98AC-6D1D2F641EB3}" srcOrd="4" destOrd="0" presId="urn:microsoft.com/office/officeart/2005/8/layout/lProcess2"/>
    <dgm:cxn modelId="{AD945AB3-676A-4BD9-83F0-2C07C9CC7D42}" type="presParOf" srcId="{FCE5B324-4564-447B-85B6-5BB6D8AD1C4F}" destId="{E0B3D6E7-FF13-4BC5-A8CE-E327AC1BD755}" srcOrd="5" destOrd="0" presId="urn:microsoft.com/office/officeart/2005/8/layout/lProcess2"/>
    <dgm:cxn modelId="{05BDD85F-5B58-423F-B91D-1B2498671A14}" type="presParOf" srcId="{FCE5B324-4564-447B-85B6-5BB6D8AD1C4F}" destId="{C1815CE5-4033-4FAF-AB3E-974BFC3BF29F}" srcOrd="6" destOrd="0" presId="urn:microsoft.com/office/officeart/2005/8/layout/lProcess2"/>
    <dgm:cxn modelId="{84CB2EFB-474B-48A4-9DCD-871CD80C2A7D}" type="presParOf" srcId="{FCE5B324-4564-447B-85B6-5BB6D8AD1C4F}" destId="{6A9155AC-D602-4183-9F8E-EA7462654560}" srcOrd="7" destOrd="0" presId="urn:microsoft.com/office/officeart/2005/8/layout/lProcess2"/>
    <dgm:cxn modelId="{59AF645B-2CE2-4E43-A2F9-DB071FA8EF07}" type="presParOf" srcId="{FCE5B324-4564-447B-85B6-5BB6D8AD1C4F}" destId="{F981A82D-3DB0-437D-87C1-BF575AEDD1AC}" srcOrd="8" destOrd="0" presId="urn:microsoft.com/office/officeart/2005/8/layout/lProcess2"/>
    <dgm:cxn modelId="{F58D3DFC-C6E2-440F-A2FD-8EB7963B52DF}" type="presParOf" srcId="{2EF940DD-0DC0-41CB-A05B-9C4E90E81165}" destId="{49FF7AA2-2489-4330-B4E9-B5ADB0ED3D02}" srcOrd="7" destOrd="0" presId="urn:microsoft.com/office/officeart/2005/8/layout/lProcess2"/>
    <dgm:cxn modelId="{187C2F2E-9D62-48C2-A2BC-8F777CC2F22A}" type="presParOf" srcId="{2EF940DD-0DC0-41CB-A05B-9C4E90E81165}" destId="{4314779C-0FBB-4BD7-819C-B72A06395E08}" srcOrd="8" destOrd="0" presId="urn:microsoft.com/office/officeart/2005/8/layout/lProcess2"/>
    <dgm:cxn modelId="{1D711027-0BD5-431A-A4E5-FADEA38008DB}" type="presParOf" srcId="{4314779C-0FBB-4BD7-819C-B72A06395E08}" destId="{63A75175-A52F-499C-9322-6BF917971688}" srcOrd="0" destOrd="0" presId="urn:microsoft.com/office/officeart/2005/8/layout/lProcess2"/>
    <dgm:cxn modelId="{4FEE7B7D-1E12-4310-80D3-1CE13F6FA86F}" type="presParOf" srcId="{4314779C-0FBB-4BD7-819C-B72A06395E08}" destId="{042881FE-10EF-4670-9C3D-FF375D8805F3}" srcOrd="1" destOrd="0" presId="urn:microsoft.com/office/officeart/2005/8/layout/lProcess2"/>
    <dgm:cxn modelId="{0ABFE1D3-F894-47FE-9CE5-8E5641D7892E}" type="presParOf" srcId="{4314779C-0FBB-4BD7-819C-B72A06395E08}" destId="{AFD5DDE5-1F47-4227-A949-CC4C21F2E0D6}" srcOrd="2" destOrd="0" presId="urn:microsoft.com/office/officeart/2005/8/layout/lProcess2"/>
    <dgm:cxn modelId="{865ACF31-7BE1-4C80-A094-A6B2FD31C565}" type="presParOf" srcId="{AFD5DDE5-1F47-4227-A949-CC4C21F2E0D6}" destId="{BFF1FE53-2F21-473E-9CB7-E5ECAD310F3F}" srcOrd="0" destOrd="0" presId="urn:microsoft.com/office/officeart/2005/8/layout/lProcess2"/>
    <dgm:cxn modelId="{29396B1A-2FDB-45FE-B4FD-D1D1F4035F8C}" type="presParOf" srcId="{BFF1FE53-2F21-473E-9CB7-E5ECAD310F3F}" destId="{E83800F6-31FF-439D-ACBE-E30C181616F2}" srcOrd="0" destOrd="0" presId="urn:microsoft.com/office/officeart/2005/8/layout/lProcess2"/>
    <dgm:cxn modelId="{1C5786D2-8449-43AE-BADA-E59B0CAF0C51}" type="presParOf" srcId="{BFF1FE53-2F21-473E-9CB7-E5ECAD310F3F}" destId="{D0CB96EB-57A9-4C8E-9015-8658CA690A46}" srcOrd="1" destOrd="0" presId="urn:microsoft.com/office/officeart/2005/8/layout/lProcess2"/>
    <dgm:cxn modelId="{7647AA28-9DB4-46B8-8E5C-934C807A679A}" type="presParOf" srcId="{BFF1FE53-2F21-473E-9CB7-E5ECAD310F3F}" destId="{387376F3-F5A3-4A89-BD5D-F4FF1CEFFBB1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8BAD625-E4B4-4AB1-9F15-884363432419}" type="doc">
      <dgm:prSet loTypeId="urn:microsoft.com/office/officeart/2005/8/layout/lProcess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0F8B4BC4-9BAB-45B1-9CC4-34BA0CABAC57}">
      <dgm:prSet custT="1"/>
      <dgm:spPr/>
      <dgm:t>
        <a:bodyPr/>
        <a:lstStyle/>
        <a:p>
          <a:r>
            <a:rPr lang="nl-BE" sz="1600" dirty="0"/>
            <a:t>Introductie</a:t>
          </a:r>
          <a:br>
            <a:rPr lang="nl-BE" sz="1600" dirty="0"/>
          </a:br>
          <a:r>
            <a:rPr lang="nl-BE" sz="1600" dirty="0"/>
            <a:t>(1:1-8)</a:t>
          </a:r>
        </a:p>
      </dgm:t>
    </dgm:pt>
    <dgm:pt modelId="{77A12CB6-C9AD-4451-B41D-7AD0B26CFF70}" type="parTrans" cxnId="{777D2D65-4B80-40F4-AFF4-36439263E7AC}">
      <dgm:prSet/>
      <dgm:spPr/>
      <dgm:t>
        <a:bodyPr/>
        <a:lstStyle/>
        <a:p>
          <a:endParaRPr lang="nl-BE"/>
        </a:p>
      </dgm:t>
    </dgm:pt>
    <dgm:pt modelId="{AC5EBF04-0CC4-48D3-A98C-9DDC696F7EA8}" type="sibTrans" cxnId="{777D2D65-4B80-40F4-AFF4-36439263E7AC}">
      <dgm:prSet/>
      <dgm:spPr/>
      <dgm:t>
        <a:bodyPr/>
        <a:lstStyle/>
        <a:p>
          <a:endParaRPr lang="nl-BE"/>
        </a:p>
      </dgm:t>
    </dgm:pt>
    <dgm:pt modelId="{A27D4330-E7B9-4B70-83C4-65392B806A6F}">
      <dgm:prSet custT="1"/>
      <dgm:spPr/>
      <dgm:t>
        <a:bodyPr/>
        <a:lstStyle/>
        <a:p>
          <a:r>
            <a:rPr lang="nl-BE" sz="1600" dirty="0"/>
            <a:t>Eerste lied</a:t>
          </a:r>
          <a:br>
            <a:rPr lang="nl-BE" sz="1600" dirty="0"/>
          </a:br>
          <a:r>
            <a:rPr lang="nl-BE" sz="1600" dirty="0"/>
            <a:t>(1:9-2:7)</a:t>
          </a:r>
        </a:p>
      </dgm:t>
    </dgm:pt>
    <dgm:pt modelId="{D33FD998-0D2F-47C9-995C-2910D71C6284}" type="parTrans" cxnId="{09F430D5-C748-48EF-BBC8-420404386DA1}">
      <dgm:prSet/>
      <dgm:spPr/>
      <dgm:t>
        <a:bodyPr/>
        <a:lstStyle/>
        <a:p>
          <a:endParaRPr lang="nl-BE"/>
        </a:p>
      </dgm:t>
    </dgm:pt>
    <dgm:pt modelId="{AEA1BFD4-6299-488E-9CA5-F6A3BF30C7A7}" type="sibTrans" cxnId="{09F430D5-C748-48EF-BBC8-420404386DA1}">
      <dgm:prSet/>
      <dgm:spPr/>
      <dgm:t>
        <a:bodyPr/>
        <a:lstStyle/>
        <a:p>
          <a:endParaRPr lang="nl-BE"/>
        </a:p>
      </dgm:t>
    </dgm:pt>
    <dgm:pt modelId="{83CC1B76-BBE2-4C8F-9741-9294FCD61C66}">
      <dgm:prSet custT="1"/>
      <dgm:spPr/>
      <dgm:t>
        <a:bodyPr/>
        <a:lstStyle/>
        <a:p>
          <a:r>
            <a:rPr lang="nl-BE" sz="1600" dirty="0"/>
            <a:t>In de nacht</a:t>
          </a:r>
          <a:br>
            <a:rPr lang="nl-BE" sz="1600" dirty="0"/>
          </a:br>
          <a:r>
            <a:rPr lang="nl-BE" sz="1600" dirty="0"/>
            <a:t>(3:1-4:15)</a:t>
          </a:r>
        </a:p>
      </dgm:t>
    </dgm:pt>
    <dgm:pt modelId="{06331B7C-6834-48B1-B3BC-0FA35DC8DF08}" type="parTrans" cxnId="{7963F831-2449-4B03-B729-7637C2F8A70A}">
      <dgm:prSet/>
      <dgm:spPr/>
      <dgm:t>
        <a:bodyPr/>
        <a:lstStyle/>
        <a:p>
          <a:endParaRPr lang="nl-BE"/>
        </a:p>
      </dgm:t>
    </dgm:pt>
    <dgm:pt modelId="{0A37A75F-83B3-41B2-84D1-59EBA0DF392C}" type="sibTrans" cxnId="{7963F831-2449-4B03-B729-7637C2F8A70A}">
      <dgm:prSet/>
      <dgm:spPr/>
      <dgm:t>
        <a:bodyPr/>
        <a:lstStyle/>
        <a:p>
          <a:endParaRPr lang="nl-BE"/>
        </a:p>
      </dgm:t>
    </dgm:pt>
    <dgm:pt modelId="{FC44576A-3EBD-427E-9E28-D6CC09EB7EEB}">
      <dgm:prSet custT="1"/>
      <dgm:spPr/>
      <dgm:t>
        <a:bodyPr/>
        <a:lstStyle/>
        <a:p>
          <a:r>
            <a:rPr lang="nl-BE" sz="1600" dirty="0" err="1"/>
            <a:t>Huwelijks-nacht</a:t>
          </a:r>
          <a:br>
            <a:rPr lang="nl-BE" sz="1600" dirty="0"/>
          </a:br>
          <a:r>
            <a:rPr lang="nl-BE" sz="1600" dirty="0"/>
            <a:t>(4.16-5:1)</a:t>
          </a:r>
        </a:p>
      </dgm:t>
    </dgm:pt>
    <dgm:pt modelId="{B8390409-2A6B-49E5-A830-11A9C3493E60}" type="parTrans" cxnId="{5CCCA43B-3E36-4932-8361-80AB56DF4441}">
      <dgm:prSet/>
      <dgm:spPr/>
      <dgm:t>
        <a:bodyPr/>
        <a:lstStyle/>
        <a:p>
          <a:endParaRPr lang="nl-BE"/>
        </a:p>
      </dgm:t>
    </dgm:pt>
    <dgm:pt modelId="{9B23922F-EDCC-4396-9245-E089D65B5868}" type="sibTrans" cxnId="{5CCCA43B-3E36-4932-8361-80AB56DF4441}">
      <dgm:prSet/>
      <dgm:spPr/>
      <dgm:t>
        <a:bodyPr/>
        <a:lstStyle/>
        <a:p>
          <a:endParaRPr lang="nl-BE"/>
        </a:p>
      </dgm:t>
    </dgm:pt>
    <dgm:pt modelId="{1278C804-89A8-46F3-8AF2-9EFB5024153A}">
      <dgm:prSet custT="1"/>
      <dgm:spPr/>
      <dgm:t>
        <a:bodyPr/>
        <a:lstStyle/>
        <a:p>
          <a:r>
            <a:rPr lang="nl-BE" sz="1600" dirty="0"/>
            <a:t>In de nacht</a:t>
          </a:r>
          <a:br>
            <a:rPr lang="nl-BE" sz="1600" dirty="0"/>
          </a:br>
          <a:r>
            <a:rPr lang="nl-BE" sz="1600" dirty="0"/>
            <a:t>(5:2-6:10)</a:t>
          </a:r>
        </a:p>
      </dgm:t>
    </dgm:pt>
    <dgm:pt modelId="{E01F01E9-4B3E-4737-92C1-5D35863FC733}" type="parTrans" cxnId="{852E3A31-0C0F-4B1C-AE79-F5673740936A}">
      <dgm:prSet/>
      <dgm:spPr/>
      <dgm:t>
        <a:bodyPr/>
        <a:lstStyle/>
        <a:p>
          <a:endParaRPr lang="nl-BE"/>
        </a:p>
      </dgm:t>
    </dgm:pt>
    <dgm:pt modelId="{7E636294-0B9E-4265-B186-3601B8ED48FD}" type="sibTrans" cxnId="{852E3A31-0C0F-4B1C-AE79-F5673740936A}">
      <dgm:prSet/>
      <dgm:spPr/>
      <dgm:t>
        <a:bodyPr/>
        <a:lstStyle/>
        <a:p>
          <a:endParaRPr lang="nl-BE"/>
        </a:p>
      </dgm:t>
    </dgm:pt>
    <dgm:pt modelId="{07061D31-47C3-4A6F-988A-FB55EB01CD8E}">
      <dgm:prSet custT="1"/>
      <dgm:spPr/>
      <dgm:t>
        <a:bodyPr/>
        <a:lstStyle/>
        <a:p>
          <a:r>
            <a:rPr lang="nl-BE" sz="1600" dirty="0"/>
            <a:t>Tweede lied</a:t>
          </a:r>
          <a:br>
            <a:rPr lang="nl-BE" sz="1600" dirty="0"/>
          </a:br>
          <a:r>
            <a:rPr lang="nl-BE" sz="1600" dirty="0"/>
            <a:t>(7:1-8:4)</a:t>
          </a:r>
        </a:p>
      </dgm:t>
    </dgm:pt>
    <dgm:pt modelId="{77571917-DEDE-4717-9FD2-0313BC7935C3}" type="parTrans" cxnId="{727B5663-57F0-434A-8441-31202EE1DA0C}">
      <dgm:prSet/>
      <dgm:spPr/>
      <dgm:t>
        <a:bodyPr/>
        <a:lstStyle/>
        <a:p>
          <a:endParaRPr lang="nl-BE"/>
        </a:p>
      </dgm:t>
    </dgm:pt>
    <dgm:pt modelId="{0226AFB0-C5F3-43C2-9F54-E1AE1D8D68DD}" type="sibTrans" cxnId="{727B5663-57F0-434A-8441-31202EE1DA0C}">
      <dgm:prSet/>
      <dgm:spPr/>
      <dgm:t>
        <a:bodyPr/>
        <a:lstStyle/>
        <a:p>
          <a:endParaRPr lang="nl-BE"/>
        </a:p>
      </dgm:t>
    </dgm:pt>
    <dgm:pt modelId="{83979AD2-D2B5-4DD6-8591-B70E65493300}">
      <dgm:prSet custT="1"/>
      <dgm:spPr/>
      <dgm:t>
        <a:bodyPr/>
        <a:lstStyle/>
        <a:p>
          <a:r>
            <a:rPr lang="nl-BE" sz="1600" dirty="0"/>
            <a:t>Uitleiding</a:t>
          </a:r>
          <a:br>
            <a:rPr lang="nl-BE" sz="1600" dirty="0"/>
          </a:br>
          <a:r>
            <a:rPr lang="nl-BE" sz="1600" dirty="0"/>
            <a:t>(8:5-14)</a:t>
          </a:r>
        </a:p>
      </dgm:t>
    </dgm:pt>
    <dgm:pt modelId="{3CEF82BA-8CCB-4724-BBE9-4944F4BC6F8D}" type="parTrans" cxnId="{E563487E-CD3D-43F3-9DE9-DE76AC78B7FC}">
      <dgm:prSet/>
      <dgm:spPr/>
      <dgm:t>
        <a:bodyPr/>
        <a:lstStyle/>
        <a:p>
          <a:endParaRPr lang="nl-BE"/>
        </a:p>
      </dgm:t>
    </dgm:pt>
    <dgm:pt modelId="{9DD0CA6D-515D-4758-AC70-BE3D06A87C78}" type="sibTrans" cxnId="{E563487E-CD3D-43F3-9DE9-DE76AC78B7FC}">
      <dgm:prSet/>
      <dgm:spPr/>
      <dgm:t>
        <a:bodyPr/>
        <a:lstStyle/>
        <a:p>
          <a:endParaRPr lang="nl-BE"/>
        </a:p>
      </dgm:t>
    </dgm:pt>
    <dgm:pt modelId="{C37A01ED-E8F4-4E5C-8771-811289222F0B}">
      <dgm:prSet/>
      <dgm:spPr/>
      <dgm:t>
        <a:bodyPr/>
        <a:lstStyle/>
        <a:p>
          <a:r>
            <a:rPr lang="nl-BE" dirty="0"/>
            <a:t>Uitnodiging (2:8-17)</a:t>
          </a:r>
        </a:p>
      </dgm:t>
    </dgm:pt>
    <dgm:pt modelId="{F1803A02-2E59-4DDC-A581-1A9439C05E14}" type="parTrans" cxnId="{568E6BD6-CABC-4FCD-841D-1246CE742955}">
      <dgm:prSet/>
      <dgm:spPr/>
      <dgm:t>
        <a:bodyPr/>
        <a:lstStyle/>
        <a:p>
          <a:endParaRPr lang="nl-BE"/>
        </a:p>
      </dgm:t>
    </dgm:pt>
    <dgm:pt modelId="{977448BC-621C-4AED-93AC-C506447B855B}" type="sibTrans" cxnId="{568E6BD6-CABC-4FCD-841D-1246CE742955}">
      <dgm:prSet/>
      <dgm:spPr/>
      <dgm:t>
        <a:bodyPr/>
        <a:lstStyle/>
        <a:p>
          <a:endParaRPr lang="nl-BE"/>
        </a:p>
      </dgm:t>
    </dgm:pt>
    <dgm:pt modelId="{314F95EA-1ECF-4E1A-A672-4631C410D46A}">
      <dgm:prSet/>
      <dgm:spPr/>
      <dgm:t>
        <a:bodyPr/>
        <a:lstStyle/>
        <a:p>
          <a:r>
            <a:rPr lang="nl-BE" dirty="0"/>
            <a:t>Uitnodiging (8:1-3)</a:t>
          </a:r>
        </a:p>
      </dgm:t>
    </dgm:pt>
    <dgm:pt modelId="{31A85B15-50F6-4817-9C13-CA0769617C7F}" type="parTrans" cxnId="{4F395FA4-5F06-4BB6-B5C1-8FD1D5E69260}">
      <dgm:prSet/>
      <dgm:spPr/>
      <dgm:t>
        <a:bodyPr/>
        <a:lstStyle/>
        <a:p>
          <a:endParaRPr lang="nl-BE"/>
        </a:p>
      </dgm:t>
    </dgm:pt>
    <dgm:pt modelId="{E219B645-4317-4F68-A62D-EE5C93375A56}" type="sibTrans" cxnId="{4F395FA4-5F06-4BB6-B5C1-8FD1D5E69260}">
      <dgm:prSet/>
      <dgm:spPr/>
      <dgm:t>
        <a:bodyPr/>
        <a:lstStyle/>
        <a:p>
          <a:endParaRPr lang="nl-BE"/>
        </a:p>
      </dgm:t>
    </dgm:pt>
    <dgm:pt modelId="{71D89438-1827-4F6E-A834-5CF331EAF416}">
      <dgm:prSet/>
      <dgm:spPr/>
      <dgm:t>
        <a:bodyPr/>
        <a:lstStyle/>
        <a:p>
          <a:r>
            <a:rPr lang="nl-BE" dirty="0"/>
            <a:t>Bezorgdheid (3:1-5)</a:t>
          </a:r>
        </a:p>
      </dgm:t>
    </dgm:pt>
    <dgm:pt modelId="{38D7E6E4-023A-45BA-97FC-F7BF6F6F4EC4}" type="parTrans" cxnId="{692EFD44-FFD4-4E95-96E8-C1A3E5891374}">
      <dgm:prSet/>
      <dgm:spPr/>
      <dgm:t>
        <a:bodyPr/>
        <a:lstStyle/>
        <a:p>
          <a:endParaRPr lang="nl-BE"/>
        </a:p>
      </dgm:t>
    </dgm:pt>
    <dgm:pt modelId="{DDF21AC7-D951-4717-90C9-EEE3F788D105}" type="sibTrans" cxnId="{692EFD44-FFD4-4E95-96E8-C1A3E5891374}">
      <dgm:prSet/>
      <dgm:spPr/>
      <dgm:t>
        <a:bodyPr/>
        <a:lstStyle/>
        <a:p>
          <a:endParaRPr lang="nl-BE"/>
        </a:p>
      </dgm:t>
    </dgm:pt>
    <dgm:pt modelId="{11965B90-0EBE-402B-81B6-3A001EC8469A}">
      <dgm:prSet/>
      <dgm:spPr/>
      <dgm:t>
        <a:bodyPr/>
        <a:lstStyle/>
        <a:p>
          <a:r>
            <a:rPr lang="nl-BE" dirty="0"/>
            <a:t>Ontdekt bruidegom (3:6-11)</a:t>
          </a:r>
        </a:p>
      </dgm:t>
    </dgm:pt>
    <dgm:pt modelId="{6FE47737-2B03-42EB-8CB2-84EAE430FA7D}" type="parTrans" cxnId="{5F96EEE3-F366-452A-9E30-88A94423A7DE}">
      <dgm:prSet/>
      <dgm:spPr/>
      <dgm:t>
        <a:bodyPr/>
        <a:lstStyle/>
        <a:p>
          <a:endParaRPr lang="nl-BE"/>
        </a:p>
      </dgm:t>
    </dgm:pt>
    <dgm:pt modelId="{8F6E5839-A66F-44F5-985E-082EF2B0594B}" type="sibTrans" cxnId="{5F96EEE3-F366-452A-9E30-88A94423A7DE}">
      <dgm:prSet/>
      <dgm:spPr/>
      <dgm:t>
        <a:bodyPr/>
        <a:lstStyle/>
        <a:p>
          <a:endParaRPr lang="nl-BE"/>
        </a:p>
      </dgm:t>
    </dgm:pt>
    <dgm:pt modelId="{CC05F24D-4642-43E7-9DC5-496F60EC93D4}">
      <dgm:prSet/>
      <dgm:spPr/>
      <dgm:t>
        <a:bodyPr/>
        <a:lstStyle/>
        <a:p>
          <a:r>
            <a:rPr lang="nl-BE" dirty="0"/>
            <a:t>Lofzang (4:1-15)</a:t>
          </a:r>
        </a:p>
      </dgm:t>
    </dgm:pt>
    <dgm:pt modelId="{60DC1F12-1C74-4F07-A748-1BC9748DFCA4}" type="parTrans" cxnId="{11AF0689-521C-41E1-9F91-B0B10FD77EDF}">
      <dgm:prSet/>
      <dgm:spPr/>
      <dgm:t>
        <a:bodyPr/>
        <a:lstStyle/>
        <a:p>
          <a:endParaRPr lang="nl-BE"/>
        </a:p>
      </dgm:t>
    </dgm:pt>
    <dgm:pt modelId="{32E88232-D916-4358-8BFB-93F5B547370F}" type="sibTrans" cxnId="{11AF0689-521C-41E1-9F91-B0B10FD77EDF}">
      <dgm:prSet/>
      <dgm:spPr/>
      <dgm:t>
        <a:bodyPr/>
        <a:lstStyle/>
        <a:p>
          <a:endParaRPr lang="nl-BE"/>
        </a:p>
      </dgm:t>
    </dgm:pt>
    <dgm:pt modelId="{8CE2F1B3-4F96-4B12-9E0E-A34C0AB863AE}">
      <dgm:prSet/>
      <dgm:spPr/>
      <dgm:t>
        <a:bodyPr/>
        <a:lstStyle/>
        <a:p>
          <a:r>
            <a:rPr lang="nl-BE" dirty="0"/>
            <a:t>Lijden</a:t>
          </a:r>
          <a:br>
            <a:rPr lang="nl-BE" dirty="0"/>
          </a:br>
          <a:r>
            <a:rPr lang="nl-BE" dirty="0"/>
            <a:t>(5:2-8)</a:t>
          </a:r>
        </a:p>
      </dgm:t>
    </dgm:pt>
    <dgm:pt modelId="{0E737345-3057-49A3-B433-D6CF33DEDCD9}" type="parTrans" cxnId="{AC7145B1-4C94-4FCD-AF93-6244C5A57D6B}">
      <dgm:prSet/>
      <dgm:spPr/>
      <dgm:t>
        <a:bodyPr/>
        <a:lstStyle/>
        <a:p>
          <a:endParaRPr lang="nl-BE"/>
        </a:p>
      </dgm:t>
    </dgm:pt>
    <dgm:pt modelId="{D7A53107-D301-4DA8-AFAE-5E1A905A8D42}" type="sibTrans" cxnId="{AC7145B1-4C94-4FCD-AF93-6244C5A57D6B}">
      <dgm:prSet/>
      <dgm:spPr/>
      <dgm:t>
        <a:bodyPr/>
        <a:lstStyle/>
        <a:p>
          <a:endParaRPr lang="nl-BE"/>
        </a:p>
      </dgm:t>
    </dgm:pt>
    <dgm:pt modelId="{ECF4496E-A118-441D-9594-C9B4C46FFC2E}">
      <dgm:prSet/>
      <dgm:spPr/>
      <dgm:t>
        <a:bodyPr/>
        <a:lstStyle/>
        <a:p>
          <a:r>
            <a:rPr lang="nl-BE" dirty="0"/>
            <a:t>Herontdekt bruidegom (5:9-6:3)</a:t>
          </a:r>
        </a:p>
      </dgm:t>
    </dgm:pt>
    <dgm:pt modelId="{C1DA0156-7556-45B9-B5DC-22B8A188F9BB}" type="parTrans" cxnId="{E0EB41DB-2FD3-4CEA-9DE5-E4C50F128809}">
      <dgm:prSet/>
      <dgm:spPr/>
      <dgm:t>
        <a:bodyPr/>
        <a:lstStyle/>
        <a:p>
          <a:endParaRPr lang="nl-BE"/>
        </a:p>
      </dgm:t>
    </dgm:pt>
    <dgm:pt modelId="{A573D555-1D40-423F-A59E-46C9A05F59F4}" type="sibTrans" cxnId="{E0EB41DB-2FD3-4CEA-9DE5-E4C50F128809}">
      <dgm:prSet/>
      <dgm:spPr/>
      <dgm:t>
        <a:bodyPr/>
        <a:lstStyle/>
        <a:p>
          <a:endParaRPr lang="nl-BE"/>
        </a:p>
      </dgm:t>
    </dgm:pt>
    <dgm:pt modelId="{CCEF088D-9F82-4931-880D-7C1A42AE497C}">
      <dgm:prSet/>
      <dgm:spPr/>
      <dgm:t>
        <a:bodyPr/>
        <a:lstStyle/>
        <a:p>
          <a:r>
            <a:rPr lang="nl-BE" dirty="0"/>
            <a:t>Lofzang</a:t>
          </a:r>
          <a:br>
            <a:rPr lang="nl-BE" dirty="0"/>
          </a:br>
          <a:r>
            <a:rPr lang="nl-BE" dirty="0"/>
            <a:t>(6:4-10)</a:t>
          </a:r>
        </a:p>
      </dgm:t>
    </dgm:pt>
    <dgm:pt modelId="{6A25B6E0-F779-47A6-B119-96989D41697E}" type="parTrans" cxnId="{EED068B1-DA84-40D4-BFA4-655AD2C0BAD5}">
      <dgm:prSet/>
      <dgm:spPr/>
      <dgm:t>
        <a:bodyPr/>
        <a:lstStyle/>
        <a:p>
          <a:endParaRPr lang="nl-BE"/>
        </a:p>
      </dgm:t>
    </dgm:pt>
    <dgm:pt modelId="{02178680-1895-4D65-B96E-ECCDA9B4FCF2}" type="sibTrans" cxnId="{EED068B1-DA84-40D4-BFA4-655AD2C0BAD5}">
      <dgm:prSet/>
      <dgm:spPr/>
      <dgm:t>
        <a:bodyPr/>
        <a:lstStyle/>
        <a:p>
          <a:endParaRPr lang="nl-BE"/>
        </a:p>
      </dgm:t>
    </dgm:pt>
    <dgm:pt modelId="{6F684338-F956-4967-8573-A7347F2A287F}">
      <dgm:prSet/>
      <dgm:spPr/>
      <dgm:t>
        <a:bodyPr/>
        <a:lstStyle/>
        <a:p>
          <a:r>
            <a:rPr lang="nl-BE" dirty="0"/>
            <a:t>Opschrift</a:t>
          </a:r>
        </a:p>
      </dgm:t>
    </dgm:pt>
    <dgm:pt modelId="{235E69CC-8C32-4E60-B50C-CE2D3736CA62}" type="parTrans" cxnId="{3566A94A-49C0-455D-9383-1C1515705A24}">
      <dgm:prSet/>
      <dgm:spPr/>
      <dgm:t>
        <a:bodyPr/>
        <a:lstStyle/>
        <a:p>
          <a:endParaRPr lang="nl-BE"/>
        </a:p>
      </dgm:t>
    </dgm:pt>
    <dgm:pt modelId="{B2589C66-42CB-4945-B053-D71889C4A510}" type="sibTrans" cxnId="{3566A94A-49C0-455D-9383-1C1515705A24}">
      <dgm:prSet/>
      <dgm:spPr/>
      <dgm:t>
        <a:bodyPr/>
        <a:lstStyle/>
        <a:p>
          <a:endParaRPr lang="nl-BE"/>
        </a:p>
      </dgm:t>
    </dgm:pt>
    <dgm:pt modelId="{77184E2B-9207-4AF9-8A08-27BCF64218DF}">
      <dgm:prSet/>
      <dgm:spPr/>
      <dgm:t>
        <a:bodyPr/>
        <a:lstStyle/>
        <a:p>
          <a:r>
            <a:rPr lang="nl-BE" dirty="0"/>
            <a:t>Opvoeding</a:t>
          </a:r>
        </a:p>
      </dgm:t>
    </dgm:pt>
    <dgm:pt modelId="{C60242F3-6F7B-4510-936A-BE6CD3F5C216}" type="parTrans" cxnId="{D248CC60-FAC9-4C54-A35A-20EAB527B900}">
      <dgm:prSet/>
      <dgm:spPr/>
      <dgm:t>
        <a:bodyPr/>
        <a:lstStyle/>
        <a:p>
          <a:endParaRPr lang="nl-BE"/>
        </a:p>
      </dgm:t>
    </dgm:pt>
    <dgm:pt modelId="{E4FDACF7-5DC5-4C8C-A76B-FAF1E5DB4962}" type="sibTrans" cxnId="{D248CC60-FAC9-4C54-A35A-20EAB527B900}">
      <dgm:prSet/>
      <dgm:spPr/>
      <dgm:t>
        <a:bodyPr/>
        <a:lstStyle/>
        <a:p>
          <a:endParaRPr lang="nl-BE"/>
        </a:p>
      </dgm:t>
    </dgm:pt>
    <dgm:pt modelId="{EE843A0F-4513-42E4-87F9-3FEB6B04A678}">
      <dgm:prSet/>
      <dgm:spPr/>
      <dgm:t>
        <a:bodyPr/>
        <a:lstStyle/>
        <a:p>
          <a:r>
            <a:rPr lang="nl-BE" dirty="0"/>
            <a:t>Ontmoeting</a:t>
          </a:r>
        </a:p>
      </dgm:t>
    </dgm:pt>
    <dgm:pt modelId="{4413878C-A615-4DF7-81F3-704E30E2A5E0}" type="parTrans" cxnId="{CDC09DD4-3396-4C5B-8FB5-A3C15F5681FE}">
      <dgm:prSet/>
      <dgm:spPr/>
      <dgm:t>
        <a:bodyPr/>
        <a:lstStyle/>
        <a:p>
          <a:endParaRPr lang="nl-BE"/>
        </a:p>
      </dgm:t>
    </dgm:pt>
    <dgm:pt modelId="{2142EC91-1A1D-4C33-BF39-5F65A062375B}" type="sibTrans" cxnId="{CDC09DD4-3396-4C5B-8FB5-A3C15F5681FE}">
      <dgm:prSet/>
      <dgm:spPr/>
      <dgm:t>
        <a:bodyPr/>
        <a:lstStyle/>
        <a:p>
          <a:endParaRPr lang="nl-BE"/>
        </a:p>
      </dgm:t>
    </dgm:pt>
    <dgm:pt modelId="{D7884F1C-CA3E-49FC-90A4-2165D4A112EB}">
      <dgm:prSet/>
      <dgm:spPr/>
      <dgm:t>
        <a:bodyPr/>
        <a:lstStyle/>
        <a:p>
          <a:r>
            <a:rPr lang="nl-BE" dirty="0"/>
            <a:t>Opvoeding</a:t>
          </a:r>
        </a:p>
      </dgm:t>
    </dgm:pt>
    <dgm:pt modelId="{6A1F197A-FEEC-4ABE-9A18-9110211FCDBB}" type="parTrans" cxnId="{2CC600CE-2AF2-4EE5-A6DE-8080C2422684}">
      <dgm:prSet/>
      <dgm:spPr/>
      <dgm:t>
        <a:bodyPr/>
        <a:lstStyle/>
        <a:p>
          <a:endParaRPr lang="nl-BE"/>
        </a:p>
      </dgm:t>
    </dgm:pt>
    <dgm:pt modelId="{D9F72B13-A2A0-4724-A40A-2C9AF9E345BA}" type="sibTrans" cxnId="{2CC600CE-2AF2-4EE5-A6DE-8080C2422684}">
      <dgm:prSet/>
      <dgm:spPr/>
      <dgm:t>
        <a:bodyPr/>
        <a:lstStyle/>
        <a:p>
          <a:endParaRPr lang="nl-BE"/>
        </a:p>
      </dgm:t>
    </dgm:pt>
    <dgm:pt modelId="{B5382A7E-D134-4BE6-87CC-378DA11E46C4}">
      <dgm:prSet/>
      <dgm:spPr/>
      <dgm:t>
        <a:bodyPr/>
        <a:lstStyle/>
        <a:p>
          <a:r>
            <a:rPr lang="nl-BE" dirty="0"/>
            <a:t>Afscheid</a:t>
          </a:r>
        </a:p>
      </dgm:t>
    </dgm:pt>
    <dgm:pt modelId="{FCE96823-CE73-4BBF-BE1C-1FCC33E4DD97}" type="parTrans" cxnId="{0A3DE65A-4B92-404D-960F-94EC934C9E39}">
      <dgm:prSet/>
      <dgm:spPr/>
      <dgm:t>
        <a:bodyPr/>
        <a:lstStyle/>
        <a:p>
          <a:endParaRPr lang="nl-BE"/>
        </a:p>
      </dgm:t>
    </dgm:pt>
    <dgm:pt modelId="{037C5905-D82D-447C-877C-75A91ABC2725}" type="sibTrans" cxnId="{0A3DE65A-4B92-404D-960F-94EC934C9E39}">
      <dgm:prSet/>
      <dgm:spPr/>
      <dgm:t>
        <a:bodyPr/>
        <a:lstStyle/>
        <a:p>
          <a:endParaRPr lang="nl-BE"/>
        </a:p>
      </dgm:t>
    </dgm:pt>
    <dgm:pt modelId="{B420CBE5-7743-4E4F-8096-A49FD3880F46}">
      <dgm:prSet/>
      <dgm:spPr/>
      <dgm:t>
        <a:bodyPr/>
        <a:lstStyle/>
        <a:p>
          <a:r>
            <a:rPr lang="nl-BE" dirty="0"/>
            <a:t>Ontmoeting</a:t>
          </a:r>
        </a:p>
      </dgm:t>
    </dgm:pt>
    <dgm:pt modelId="{49709D8D-7E94-4675-91DA-82C9334E2DC3}" type="parTrans" cxnId="{7CD1A0D1-DBE4-408A-93E4-D1D13FD9E2CF}">
      <dgm:prSet/>
      <dgm:spPr/>
      <dgm:t>
        <a:bodyPr/>
        <a:lstStyle/>
        <a:p>
          <a:endParaRPr lang="nl-BE"/>
        </a:p>
      </dgm:t>
    </dgm:pt>
    <dgm:pt modelId="{FFBB594E-15FF-4493-AAF0-A13B4A2CA815}" type="sibTrans" cxnId="{7CD1A0D1-DBE4-408A-93E4-D1D13FD9E2CF}">
      <dgm:prSet/>
      <dgm:spPr/>
      <dgm:t>
        <a:bodyPr/>
        <a:lstStyle/>
        <a:p>
          <a:endParaRPr lang="nl-BE"/>
        </a:p>
      </dgm:t>
    </dgm:pt>
    <dgm:pt modelId="{108DBB30-9AA4-44C5-9A90-36A0A2D3852D}" type="pres">
      <dgm:prSet presAssocID="{A8BAD625-E4B4-4AB1-9F15-884363432419}" presName="theList" presStyleCnt="0">
        <dgm:presLayoutVars>
          <dgm:dir/>
          <dgm:animLvl val="lvl"/>
          <dgm:resizeHandles val="exact"/>
        </dgm:presLayoutVars>
      </dgm:prSet>
      <dgm:spPr/>
    </dgm:pt>
    <dgm:pt modelId="{9FC43B0C-9CB9-47F3-B1E6-14ED3018CEC5}" type="pres">
      <dgm:prSet presAssocID="{0F8B4BC4-9BAB-45B1-9CC4-34BA0CABAC57}" presName="compNode" presStyleCnt="0"/>
      <dgm:spPr/>
    </dgm:pt>
    <dgm:pt modelId="{F5419D96-D415-4984-9A95-5254424B057B}" type="pres">
      <dgm:prSet presAssocID="{0F8B4BC4-9BAB-45B1-9CC4-34BA0CABAC57}" presName="aNode" presStyleLbl="bgShp" presStyleIdx="0" presStyleCnt="7"/>
      <dgm:spPr/>
    </dgm:pt>
    <dgm:pt modelId="{A1CE3CC9-E404-4AE5-945F-AEF07BE5904B}" type="pres">
      <dgm:prSet presAssocID="{0F8B4BC4-9BAB-45B1-9CC4-34BA0CABAC57}" presName="textNode" presStyleLbl="bgShp" presStyleIdx="0" presStyleCnt="7"/>
      <dgm:spPr/>
    </dgm:pt>
    <dgm:pt modelId="{445D992A-9838-4441-B100-3CFBCE6C821F}" type="pres">
      <dgm:prSet presAssocID="{0F8B4BC4-9BAB-45B1-9CC4-34BA0CABAC57}" presName="compChildNode" presStyleCnt="0"/>
      <dgm:spPr/>
    </dgm:pt>
    <dgm:pt modelId="{D86C34DE-4185-4302-A530-BFB0CEB3B222}" type="pres">
      <dgm:prSet presAssocID="{0F8B4BC4-9BAB-45B1-9CC4-34BA0CABAC57}" presName="theInnerList" presStyleCnt="0"/>
      <dgm:spPr/>
    </dgm:pt>
    <dgm:pt modelId="{609DF580-955B-4BCF-AC3C-D2B8D3EAB38C}" type="pres">
      <dgm:prSet presAssocID="{6F684338-F956-4967-8573-A7347F2A287F}" presName="childNode" presStyleLbl="node1" presStyleIdx="0" presStyleCnt="14">
        <dgm:presLayoutVars>
          <dgm:bulletEnabled val="1"/>
        </dgm:presLayoutVars>
      </dgm:prSet>
      <dgm:spPr/>
    </dgm:pt>
    <dgm:pt modelId="{AFEAC0FF-6029-46C4-94C7-4F3A04617762}" type="pres">
      <dgm:prSet presAssocID="{6F684338-F956-4967-8573-A7347F2A287F}" presName="aSpace2" presStyleCnt="0"/>
      <dgm:spPr/>
    </dgm:pt>
    <dgm:pt modelId="{A132EB2D-3B8E-403B-A906-19495D95A12D}" type="pres">
      <dgm:prSet presAssocID="{77184E2B-9207-4AF9-8A08-27BCF64218DF}" presName="childNode" presStyleLbl="node1" presStyleIdx="1" presStyleCnt="14">
        <dgm:presLayoutVars>
          <dgm:bulletEnabled val="1"/>
        </dgm:presLayoutVars>
      </dgm:prSet>
      <dgm:spPr/>
    </dgm:pt>
    <dgm:pt modelId="{C0A348BC-E715-441C-81DF-D60587F8C98A}" type="pres">
      <dgm:prSet presAssocID="{77184E2B-9207-4AF9-8A08-27BCF64218DF}" presName="aSpace2" presStyleCnt="0"/>
      <dgm:spPr/>
    </dgm:pt>
    <dgm:pt modelId="{A25144E2-91FE-4BEC-B2C2-149BD9A7DF8C}" type="pres">
      <dgm:prSet presAssocID="{EE843A0F-4513-42E4-87F9-3FEB6B04A678}" presName="childNode" presStyleLbl="node1" presStyleIdx="2" presStyleCnt="14">
        <dgm:presLayoutVars>
          <dgm:bulletEnabled val="1"/>
        </dgm:presLayoutVars>
      </dgm:prSet>
      <dgm:spPr/>
    </dgm:pt>
    <dgm:pt modelId="{0AFAD930-7AFE-4ADF-B93C-D212F17915D4}" type="pres">
      <dgm:prSet presAssocID="{0F8B4BC4-9BAB-45B1-9CC4-34BA0CABAC57}" presName="aSpace" presStyleCnt="0"/>
      <dgm:spPr/>
    </dgm:pt>
    <dgm:pt modelId="{4FCF24E8-307A-4792-A723-C678D3B7A1F2}" type="pres">
      <dgm:prSet presAssocID="{A27D4330-E7B9-4B70-83C4-65392B806A6F}" presName="compNode" presStyleCnt="0"/>
      <dgm:spPr/>
    </dgm:pt>
    <dgm:pt modelId="{0B474CE4-FD4D-4A30-9873-74F5859F2B79}" type="pres">
      <dgm:prSet presAssocID="{A27D4330-E7B9-4B70-83C4-65392B806A6F}" presName="aNode" presStyleLbl="bgShp" presStyleIdx="1" presStyleCnt="7"/>
      <dgm:spPr/>
    </dgm:pt>
    <dgm:pt modelId="{80295630-FE46-4741-8CC6-7D7FCB09A0C3}" type="pres">
      <dgm:prSet presAssocID="{A27D4330-E7B9-4B70-83C4-65392B806A6F}" presName="textNode" presStyleLbl="bgShp" presStyleIdx="1" presStyleCnt="7"/>
      <dgm:spPr/>
    </dgm:pt>
    <dgm:pt modelId="{1BB21A27-0414-4F5B-B80B-FE9D5ABE107D}" type="pres">
      <dgm:prSet presAssocID="{A27D4330-E7B9-4B70-83C4-65392B806A6F}" presName="compChildNode" presStyleCnt="0"/>
      <dgm:spPr/>
    </dgm:pt>
    <dgm:pt modelId="{B0A5BCE1-A4AF-491B-AA42-8A6DBE19142C}" type="pres">
      <dgm:prSet presAssocID="{A27D4330-E7B9-4B70-83C4-65392B806A6F}" presName="theInnerList" presStyleCnt="0"/>
      <dgm:spPr/>
    </dgm:pt>
    <dgm:pt modelId="{42A77F64-C538-4535-9352-A28827E26158}" type="pres">
      <dgm:prSet presAssocID="{C37A01ED-E8F4-4E5C-8771-811289222F0B}" presName="childNode" presStyleLbl="node1" presStyleIdx="3" presStyleCnt="14">
        <dgm:presLayoutVars>
          <dgm:bulletEnabled val="1"/>
        </dgm:presLayoutVars>
      </dgm:prSet>
      <dgm:spPr/>
    </dgm:pt>
    <dgm:pt modelId="{E2F3F9B4-8385-474C-96D4-AC892E798FE8}" type="pres">
      <dgm:prSet presAssocID="{A27D4330-E7B9-4B70-83C4-65392B806A6F}" presName="aSpace" presStyleCnt="0"/>
      <dgm:spPr/>
    </dgm:pt>
    <dgm:pt modelId="{3C97ED08-6B70-4C0A-AB28-7B1EFC12C947}" type="pres">
      <dgm:prSet presAssocID="{83CC1B76-BBE2-4C8F-9741-9294FCD61C66}" presName="compNode" presStyleCnt="0"/>
      <dgm:spPr/>
    </dgm:pt>
    <dgm:pt modelId="{5C6944CD-A434-4E8A-A270-C7D4878382A5}" type="pres">
      <dgm:prSet presAssocID="{83CC1B76-BBE2-4C8F-9741-9294FCD61C66}" presName="aNode" presStyleLbl="bgShp" presStyleIdx="2" presStyleCnt="7"/>
      <dgm:spPr/>
    </dgm:pt>
    <dgm:pt modelId="{9E3D55C2-9850-4873-A27C-E6277DF44E85}" type="pres">
      <dgm:prSet presAssocID="{83CC1B76-BBE2-4C8F-9741-9294FCD61C66}" presName="textNode" presStyleLbl="bgShp" presStyleIdx="2" presStyleCnt="7"/>
      <dgm:spPr/>
    </dgm:pt>
    <dgm:pt modelId="{6159C992-E21F-483B-AD6D-1CEB6044B86C}" type="pres">
      <dgm:prSet presAssocID="{83CC1B76-BBE2-4C8F-9741-9294FCD61C66}" presName="compChildNode" presStyleCnt="0"/>
      <dgm:spPr/>
    </dgm:pt>
    <dgm:pt modelId="{10267B54-4AA8-4833-A5E9-DCD148345004}" type="pres">
      <dgm:prSet presAssocID="{83CC1B76-BBE2-4C8F-9741-9294FCD61C66}" presName="theInnerList" presStyleCnt="0"/>
      <dgm:spPr/>
    </dgm:pt>
    <dgm:pt modelId="{0E6C78BC-4C2B-4097-A149-C004101C5F8F}" type="pres">
      <dgm:prSet presAssocID="{71D89438-1827-4F6E-A834-5CF331EAF416}" presName="childNode" presStyleLbl="node1" presStyleIdx="4" presStyleCnt="14">
        <dgm:presLayoutVars>
          <dgm:bulletEnabled val="1"/>
        </dgm:presLayoutVars>
      </dgm:prSet>
      <dgm:spPr/>
    </dgm:pt>
    <dgm:pt modelId="{FF506079-224F-466E-818A-61587E3CF059}" type="pres">
      <dgm:prSet presAssocID="{71D89438-1827-4F6E-A834-5CF331EAF416}" presName="aSpace2" presStyleCnt="0"/>
      <dgm:spPr/>
    </dgm:pt>
    <dgm:pt modelId="{919F2CB7-157C-4C98-A534-8E041F7BADAC}" type="pres">
      <dgm:prSet presAssocID="{11965B90-0EBE-402B-81B6-3A001EC8469A}" presName="childNode" presStyleLbl="node1" presStyleIdx="5" presStyleCnt="14">
        <dgm:presLayoutVars>
          <dgm:bulletEnabled val="1"/>
        </dgm:presLayoutVars>
      </dgm:prSet>
      <dgm:spPr/>
    </dgm:pt>
    <dgm:pt modelId="{E363611B-CE81-42DC-955F-22BEE1D8E865}" type="pres">
      <dgm:prSet presAssocID="{11965B90-0EBE-402B-81B6-3A001EC8469A}" presName="aSpace2" presStyleCnt="0"/>
      <dgm:spPr/>
    </dgm:pt>
    <dgm:pt modelId="{37A6B52E-E68E-4662-8436-E5C1B53D1EA4}" type="pres">
      <dgm:prSet presAssocID="{CC05F24D-4642-43E7-9DC5-496F60EC93D4}" presName="childNode" presStyleLbl="node1" presStyleIdx="6" presStyleCnt="14">
        <dgm:presLayoutVars>
          <dgm:bulletEnabled val="1"/>
        </dgm:presLayoutVars>
      </dgm:prSet>
      <dgm:spPr/>
    </dgm:pt>
    <dgm:pt modelId="{3504E2EA-1D21-4319-82C5-B9C8E56A3C9E}" type="pres">
      <dgm:prSet presAssocID="{83CC1B76-BBE2-4C8F-9741-9294FCD61C66}" presName="aSpace" presStyleCnt="0"/>
      <dgm:spPr/>
    </dgm:pt>
    <dgm:pt modelId="{0A2C20D2-2076-4F87-B0C0-A8A6CD97B879}" type="pres">
      <dgm:prSet presAssocID="{FC44576A-3EBD-427E-9E28-D6CC09EB7EEB}" presName="compNode" presStyleCnt="0"/>
      <dgm:spPr/>
    </dgm:pt>
    <dgm:pt modelId="{65048D90-37E4-420F-98F9-AC9E2211FD90}" type="pres">
      <dgm:prSet presAssocID="{FC44576A-3EBD-427E-9E28-D6CC09EB7EEB}" presName="aNode" presStyleLbl="bgShp" presStyleIdx="3" presStyleCnt="7"/>
      <dgm:spPr/>
    </dgm:pt>
    <dgm:pt modelId="{43B16B90-5147-49B3-8A79-C25F269810BE}" type="pres">
      <dgm:prSet presAssocID="{FC44576A-3EBD-427E-9E28-D6CC09EB7EEB}" presName="textNode" presStyleLbl="bgShp" presStyleIdx="3" presStyleCnt="7"/>
      <dgm:spPr/>
    </dgm:pt>
    <dgm:pt modelId="{824296AE-CC29-47F5-9FD0-BDC678CE864F}" type="pres">
      <dgm:prSet presAssocID="{FC44576A-3EBD-427E-9E28-D6CC09EB7EEB}" presName="compChildNode" presStyleCnt="0"/>
      <dgm:spPr/>
    </dgm:pt>
    <dgm:pt modelId="{B6AF85E1-9E7C-436C-A755-919BC793C354}" type="pres">
      <dgm:prSet presAssocID="{FC44576A-3EBD-427E-9E28-D6CC09EB7EEB}" presName="theInnerList" presStyleCnt="0"/>
      <dgm:spPr/>
    </dgm:pt>
    <dgm:pt modelId="{33FF695D-9ED3-425F-9538-7438671A2B05}" type="pres">
      <dgm:prSet presAssocID="{FC44576A-3EBD-427E-9E28-D6CC09EB7EEB}" presName="aSpace" presStyleCnt="0"/>
      <dgm:spPr/>
    </dgm:pt>
    <dgm:pt modelId="{316636FD-FAD6-4E01-A289-2EEEEDDF1820}" type="pres">
      <dgm:prSet presAssocID="{1278C804-89A8-46F3-8AF2-9EFB5024153A}" presName="compNode" presStyleCnt="0"/>
      <dgm:spPr/>
    </dgm:pt>
    <dgm:pt modelId="{47161022-9FC6-45FF-BD40-E81591CA7DBD}" type="pres">
      <dgm:prSet presAssocID="{1278C804-89A8-46F3-8AF2-9EFB5024153A}" presName="aNode" presStyleLbl="bgShp" presStyleIdx="4" presStyleCnt="7"/>
      <dgm:spPr/>
    </dgm:pt>
    <dgm:pt modelId="{1B0F75D1-DA69-455D-BA34-69521DC89E8E}" type="pres">
      <dgm:prSet presAssocID="{1278C804-89A8-46F3-8AF2-9EFB5024153A}" presName="textNode" presStyleLbl="bgShp" presStyleIdx="4" presStyleCnt="7"/>
      <dgm:spPr/>
    </dgm:pt>
    <dgm:pt modelId="{26D577DA-EC22-467C-8EC7-59198DF1D751}" type="pres">
      <dgm:prSet presAssocID="{1278C804-89A8-46F3-8AF2-9EFB5024153A}" presName="compChildNode" presStyleCnt="0"/>
      <dgm:spPr/>
    </dgm:pt>
    <dgm:pt modelId="{74DE03F3-B6A7-416B-B2F6-58E2F243691E}" type="pres">
      <dgm:prSet presAssocID="{1278C804-89A8-46F3-8AF2-9EFB5024153A}" presName="theInnerList" presStyleCnt="0"/>
      <dgm:spPr/>
    </dgm:pt>
    <dgm:pt modelId="{A935A91D-83F0-4D74-B95C-0755C60A9195}" type="pres">
      <dgm:prSet presAssocID="{8CE2F1B3-4F96-4B12-9E0E-A34C0AB863AE}" presName="childNode" presStyleLbl="node1" presStyleIdx="7" presStyleCnt="14">
        <dgm:presLayoutVars>
          <dgm:bulletEnabled val="1"/>
        </dgm:presLayoutVars>
      </dgm:prSet>
      <dgm:spPr/>
    </dgm:pt>
    <dgm:pt modelId="{88CD8CFB-D875-4809-AD97-CAC31C8E2437}" type="pres">
      <dgm:prSet presAssocID="{8CE2F1B3-4F96-4B12-9E0E-A34C0AB863AE}" presName="aSpace2" presStyleCnt="0"/>
      <dgm:spPr/>
    </dgm:pt>
    <dgm:pt modelId="{460F5FAB-B1F4-4E0C-B4AA-AE43BB3B216B}" type="pres">
      <dgm:prSet presAssocID="{ECF4496E-A118-441D-9594-C9B4C46FFC2E}" presName="childNode" presStyleLbl="node1" presStyleIdx="8" presStyleCnt="14">
        <dgm:presLayoutVars>
          <dgm:bulletEnabled val="1"/>
        </dgm:presLayoutVars>
      </dgm:prSet>
      <dgm:spPr/>
    </dgm:pt>
    <dgm:pt modelId="{F10E0712-BC3E-4033-921F-1D9D15F9DD50}" type="pres">
      <dgm:prSet presAssocID="{ECF4496E-A118-441D-9594-C9B4C46FFC2E}" presName="aSpace2" presStyleCnt="0"/>
      <dgm:spPr/>
    </dgm:pt>
    <dgm:pt modelId="{D0E3F488-EE29-48F1-AF3F-312FED1941E9}" type="pres">
      <dgm:prSet presAssocID="{CCEF088D-9F82-4931-880D-7C1A42AE497C}" presName="childNode" presStyleLbl="node1" presStyleIdx="9" presStyleCnt="14">
        <dgm:presLayoutVars>
          <dgm:bulletEnabled val="1"/>
        </dgm:presLayoutVars>
      </dgm:prSet>
      <dgm:spPr/>
    </dgm:pt>
    <dgm:pt modelId="{F2B9148B-E180-4595-A6A4-50D072BEC93B}" type="pres">
      <dgm:prSet presAssocID="{1278C804-89A8-46F3-8AF2-9EFB5024153A}" presName="aSpace" presStyleCnt="0"/>
      <dgm:spPr/>
    </dgm:pt>
    <dgm:pt modelId="{BE92AE81-ECB2-474E-BDF0-C48860EDD193}" type="pres">
      <dgm:prSet presAssocID="{07061D31-47C3-4A6F-988A-FB55EB01CD8E}" presName="compNode" presStyleCnt="0"/>
      <dgm:spPr/>
    </dgm:pt>
    <dgm:pt modelId="{9687EDCD-4F1B-439E-840F-98C123155FB0}" type="pres">
      <dgm:prSet presAssocID="{07061D31-47C3-4A6F-988A-FB55EB01CD8E}" presName="aNode" presStyleLbl="bgShp" presStyleIdx="5" presStyleCnt="7"/>
      <dgm:spPr/>
    </dgm:pt>
    <dgm:pt modelId="{F496FBCE-8BFA-4C30-A830-2F7D2B333F2D}" type="pres">
      <dgm:prSet presAssocID="{07061D31-47C3-4A6F-988A-FB55EB01CD8E}" presName="textNode" presStyleLbl="bgShp" presStyleIdx="5" presStyleCnt="7"/>
      <dgm:spPr/>
    </dgm:pt>
    <dgm:pt modelId="{8FC4EC29-89FE-4A98-89DB-15C17F8B5064}" type="pres">
      <dgm:prSet presAssocID="{07061D31-47C3-4A6F-988A-FB55EB01CD8E}" presName="compChildNode" presStyleCnt="0"/>
      <dgm:spPr/>
    </dgm:pt>
    <dgm:pt modelId="{33A4FBD6-8460-44A0-AB35-83FE49F0869D}" type="pres">
      <dgm:prSet presAssocID="{07061D31-47C3-4A6F-988A-FB55EB01CD8E}" presName="theInnerList" presStyleCnt="0"/>
      <dgm:spPr/>
    </dgm:pt>
    <dgm:pt modelId="{A70803E7-0628-4040-BE58-F067D8834D8F}" type="pres">
      <dgm:prSet presAssocID="{314F95EA-1ECF-4E1A-A672-4631C410D46A}" presName="childNode" presStyleLbl="node1" presStyleIdx="10" presStyleCnt="14">
        <dgm:presLayoutVars>
          <dgm:bulletEnabled val="1"/>
        </dgm:presLayoutVars>
      </dgm:prSet>
      <dgm:spPr/>
    </dgm:pt>
    <dgm:pt modelId="{2B426966-EAA2-4E49-8672-058A02429B61}" type="pres">
      <dgm:prSet presAssocID="{07061D31-47C3-4A6F-988A-FB55EB01CD8E}" presName="aSpace" presStyleCnt="0"/>
      <dgm:spPr/>
    </dgm:pt>
    <dgm:pt modelId="{F556709C-0664-4048-8E56-CD64FB1A4148}" type="pres">
      <dgm:prSet presAssocID="{83979AD2-D2B5-4DD6-8591-B70E65493300}" presName="compNode" presStyleCnt="0"/>
      <dgm:spPr/>
    </dgm:pt>
    <dgm:pt modelId="{FF9E9646-A79A-4A9B-B8C5-C785743E67A0}" type="pres">
      <dgm:prSet presAssocID="{83979AD2-D2B5-4DD6-8591-B70E65493300}" presName="aNode" presStyleLbl="bgShp" presStyleIdx="6" presStyleCnt="7"/>
      <dgm:spPr/>
    </dgm:pt>
    <dgm:pt modelId="{EFE81B8D-FCA8-4F99-AF44-E41B8892CA5D}" type="pres">
      <dgm:prSet presAssocID="{83979AD2-D2B5-4DD6-8591-B70E65493300}" presName="textNode" presStyleLbl="bgShp" presStyleIdx="6" presStyleCnt="7"/>
      <dgm:spPr/>
    </dgm:pt>
    <dgm:pt modelId="{1FEB3515-BC29-4DB8-B1C6-B31AD94D8C85}" type="pres">
      <dgm:prSet presAssocID="{83979AD2-D2B5-4DD6-8591-B70E65493300}" presName="compChildNode" presStyleCnt="0"/>
      <dgm:spPr/>
    </dgm:pt>
    <dgm:pt modelId="{745A779F-905D-4A47-8ED6-ADB8B654E90A}" type="pres">
      <dgm:prSet presAssocID="{83979AD2-D2B5-4DD6-8591-B70E65493300}" presName="theInnerList" presStyleCnt="0"/>
      <dgm:spPr/>
    </dgm:pt>
    <dgm:pt modelId="{CE026F44-8CF5-4FC4-BC5D-13ACA22F5848}" type="pres">
      <dgm:prSet presAssocID="{B420CBE5-7743-4E4F-8096-A49FD3880F46}" presName="childNode" presStyleLbl="node1" presStyleIdx="11" presStyleCnt="14">
        <dgm:presLayoutVars>
          <dgm:bulletEnabled val="1"/>
        </dgm:presLayoutVars>
      </dgm:prSet>
      <dgm:spPr/>
    </dgm:pt>
    <dgm:pt modelId="{373F24EB-F0AD-4C22-A422-B1F7CC6A5E51}" type="pres">
      <dgm:prSet presAssocID="{B420CBE5-7743-4E4F-8096-A49FD3880F46}" presName="aSpace2" presStyleCnt="0"/>
      <dgm:spPr/>
    </dgm:pt>
    <dgm:pt modelId="{D68C8A05-C498-472C-9044-2660FA8B34F4}" type="pres">
      <dgm:prSet presAssocID="{D7884F1C-CA3E-49FC-90A4-2165D4A112EB}" presName="childNode" presStyleLbl="node1" presStyleIdx="12" presStyleCnt="14">
        <dgm:presLayoutVars>
          <dgm:bulletEnabled val="1"/>
        </dgm:presLayoutVars>
      </dgm:prSet>
      <dgm:spPr/>
    </dgm:pt>
    <dgm:pt modelId="{E105B8A5-0A3D-49D9-B527-81922CBC59A0}" type="pres">
      <dgm:prSet presAssocID="{D7884F1C-CA3E-49FC-90A4-2165D4A112EB}" presName="aSpace2" presStyleCnt="0"/>
      <dgm:spPr/>
    </dgm:pt>
    <dgm:pt modelId="{E1E4B1E2-CF9D-4752-AB44-8E4AF9ED0FA2}" type="pres">
      <dgm:prSet presAssocID="{B5382A7E-D134-4BE6-87CC-378DA11E46C4}" presName="childNode" presStyleLbl="node1" presStyleIdx="13" presStyleCnt="14">
        <dgm:presLayoutVars>
          <dgm:bulletEnabled val="1"/>
        </dgm:presLayoutVars>
      </dgm:prSet>
      <dgm:spPr/>
    </dgm:pt>
  </dgm:ptLst>
  <dgm:cxnLst>
    <dgm:cxn modelId="{0FA1BA11-E34B-41CC-B5E9-A44CCE301216}" type="presOf" srcId="{07061D31-47C3-4A6F-988A-FB55EB01CD8E}" destId="{9687EDCD-4F1B-439E-840F-98C123155FB0}" srcOrd="0" destOrd="0" presId="urn:microsoft.com/office/officeart/2005/8/layout/lProcess2"/>
    <dgm:cxn modelId="{BD991714-6954-4B15-9B8C-112FCCFCC5B1}" type="presOf" srcId="{83CC1B76-BBE2-4C8F-9741-9294FCD61C66}" destId="{9E3D55C2-9850-4873-A27C-E6277DF44E85}" srcOrd="1" destOrd="0" presId="urn:microsoft.com/office/officeart/2005/8/layout/lProcess2"/>
    <dgm:cxn modelId="{3AEEBB14-010D-4235-B5E3-141CDB972406}" type="presOf" srcId="{71D89438-1827-4F6E-A834-5CF331EAF416}" destId="{0E6C78BC-4C2B-4097-A149-C004101C5F8F}" srcOrd="0" destOrd="0" presId="urn:microsoft.com/office/officeart/2005/8/layout/lProcess2"/>
    <dgm:cxn modelId="{852E3A31-0C0F-4B1C-AE79-F5673740936A}" srcId="{A8BAD625-E4B4-4AB1-9F15-884363432419}" destId="{1278C804-89A8-46F3-8AF2-9EFB5024153A}" srcOrd="4" destOrd="0" parTransId="{E01F01E9-4B3E-4737-92C1-5D35863FC733}" sibTransId="{7E636294-0B9E-4265-B186-3601B8ED48FD}"/>
    <dgm:cxn modelId="{7963F831-2449-4B03-B729-7637C2F8A70A}" srcId="{A8BAD625-E4B4-4AB1-9F15-884363432419}" destId="{83CC1B76-BBE2-4C8F-9741-9294FCD61C66}" srcOrd="2" destOrd="0" parTransId="{06331B7C-6834-48B1-B3BC-0FA35DC8DF08}" sibTransId="{0A37A75F-83B3-41B2-84D1-59EBA0DF392C}"/>
    <dgm:cxn modelId="{DFC56434-6116-4254-AC5C-18A709975569}" type="presOf" srcId="{B420CBE5-7743-4E4F-8096-A49FD3880F46}" destId="{CE026F44-8CF5-4FC4-BC5D-13ACA22F5848}" srcOrd="0" destOrd="0" presId="urn:microsoft.com/office/officeart/2005/8/layout/lProcess2"/>
    <dgm:cxn modelId="{5CCCA43B-3E36-4932-8361-80AB56DF4441}" srcId="{A8BAD625-E4B4-4AB1-9F15-884363432419}" destId="{FC44576A-3EBD-427E-9E28-D6CC09EB7EEB}" srcOrd="3" destOrd="0" parTransId="{B8390409-2A6B-49E5-A830-11A9C3493E60}" sibTransId="{9B23922F-EDCC-4396-9245-E089D65B5868}"/>
    <dgm:cxn modelId="{569FEB5B-D275-4A78-835E-06A1E7A557A3}" type="presOf" srcId="{A27D4330-E7B9-4B70-83C4-65392B806A6F}" destId="{0B474CE4-FD4D-4A30-9873-74F5859F2B79}" srcOrd="0" destOrd="0" presId="urn:microsoft.com/office/officeart/2005/8/layout/lProcess2"/>
    <dgm:cxn modelId="{D248CC60-FAC9-4C54-A35A-20EAB527B900}" srcId="{0F8B4BC4-9BAB-45B1-9CC4-34BA0CABAC57}" destId="{77184E2B-9207-4AF9-8A08-27BCF64218DF}" srcOrd="1" destOrd="0" parTransId="{C60242F3-6F7B-4510-936A-BE6CD3F5C216}" sibTransId="{E4FDACF7-5DC5-4C8C-A76B-FAF1E5DB4962}"/>
    <dgm:cxn modelId="{7AF98561-A02B-48CA-9C40-37BADE7303AC}" type="presOf" srcId="{83979AD2-D2B5-4DD6-8591-B70E65493300}" destId="{EFE81B8D-FCA8-4F99-AF44-E41B8892CA5D}" srcOrd="1" destOrd="0" presId="urn:microsoft.com/office/officeart/2005/8/layout/lProcess2"/>
    <dgm:cxn modelId="{727B5663-57F0-434A-8441-31202EE1DA0C}" srcId="{A8BAD625-E4B4-4AB1-9F15-884363432419}" destId="{07061D31-47C3-4A6F-988A-FB55EB01CD8E}" srcOrd="5" destOrd="0" parTransId="{77571917-DEDE-4717-9FD2-0313BC7935C3}" sibTransId="{0226AFB0-C5F3-43C2-9F54-E1AE1D8D68DD}"/>
    <dgm:cxn modelId="{692EFD44-FFD4-4E95-96E8-C1A3E5891374}" srcId="{83CC1B76-BBE2-4C8F-9741-9294FCD61C66}" destId="{71D89438-1827-4F6E-A834-5CF331EAF416}" srcOrd="0" destOrd="0" parTransId="{38D7E6E4-023A-45BA-97FC-F7BF6F6F4EC4}" sibTransId="{DDF21AC7-D951-4717-90C9-EEE3F788D105}"/>
    <dgm:cxn modelId="{3E380245-F8CA-4A03-BDD0-ECC039A928F0}" type="presOf" srcId="{1278C804-89A8-46F3-8AF2-9EFB5024153A}" destId="{1B0F75D1-DA69-455D-BA34-69521DC89E8E}" srcOrd="1" destOrd="0" presId="urn:microsoft.com/office/officeart/2005/8/layout/lProcess2"/>
    <dgm:cxn modelId="{777D2D65-4B80-40F4-AFF4-36439263E7AC}" srcId="{A8BAD625-E4B4-4AB1-9F15-884363432419}" destId="{0F8B4BC4-9BAB-45B1-9CC4-34BA0CABAC57}" srcOrd="0" destOrd="0" parTransId="{77A12CB6-C9AD-4451-B41D-7AD0B26CFF70}" sibTransId="{AC5EBF04-0CC4-48D3-A98C-9DDC696F7EA8}"/>
    <dgm:cxn modelId="{7A690549-5F81-4F6F-A594-6BDFF7F56DAC}" type="presOf" srcId="{1278C804-89A8-46F3-8AF2-9EFB5024153A}" destId="{47161022-9FC6-45FF-BD40-E81591CA7DBD}" srcOrd="0" destOrd="0" presId="urn:microsoft.com/office/officeart/2005/8/layout/lProcess2"/>
    <dgm:cxn modelId="{3566A94A-49C0-455D-9383-1C1515705A24}" srcId="{0F8B4BC4-9BAB-45B1-9CC4-34BA0CABAC57}" destId="{6F684338-F956-4967-8573-A7347F2A287F}" srcOrd="0" destOrd="0" parTransId="{235E69CC-8C32-4E60-B50C-CE2D3736CA62}" sibTransId="{B2589C66-42CB-4945-B053-D71889C4A510}"/>
    <dgm:cxn modelId="{2DF9604C-F6AD-477D-AB7D-56429D857CEC}" type="presOf" srcId="{CCEF088D-9F82-4931-880D-7C1A42AE497C}" destId="{D0E3F488-EE29-48F1-AF3F-312FED1941E9}" srcOrd="0" destOrd="0" presId="urn:microsoft.com/office/officeart/2005/8/layout/lProcess2"/>
    <dgm:cxn modelId="{C08A8D6C-7532-41D4-9FC6-4AEB0DE9D967}" type="presOf" srcId="{8CE2F1B3-4F96-4B12-9E0E-A34C0AB863AE}" destId="{A935A91D-83F0-4D74-B95C-0755C60A9195}" srcOrd="0" destOrd="0" presId="urn:microsoft.com/office/officeart/2005/8/layout/lProcess2"/>
    <dgm:cxn modelId="{C7A5A372-4C14-47E3-8878-6FAE99C4E6C7}" type="presOf" srcId="{83979AD2-D2B5-4DD6-8591-B70E65493300}" destId="{FF9E9646-A79A-4A9B-B8C5-C785743E67A0}" srcOrd="0" destOrd="0" presId="urn:microsoft.com/office/officeart/2005/8/layout/lProcess2"/>
    <dgm:cxn modelId="{D6427B5A-5143-4E15-B4BF-73EAD0551DD8}" type="presOf" srcId="{314F95EA-1ECF-4E1A-A672-4631C410D46A}" destId="{A70803E7-0628-4040-BE58-F067D8834D8F}" srcOrd="0" destOrd="0" presId="urn:microsoft.com/office/officeart/2005/8/layout/lProcess2"/>
    <dgm:cxn modelId="{0A3DE65A-4B92-404D-960F-94EC934C9E39}" srcId="{83979AD2-D2B5-4DD6-8591-B70E65493300}" destId="{B5382A7E-D134-4BE6-87CC-378DA11E46C4}" srcOrd="2" destOrd="0" parTransId="{FCE96823-CE73-4BBF-BE1C-1FCC33E4DD97}" sibTransId="{037C5905-D82D-447C-877C-75A91ABC2725}"/>
    <dgm:cxn modelId="{E563487E-CD3D-43F3-9DE9-DE76AC78B7FC}" srcId="{A8BAD625-E4B4-4AB1-9F15-884363432419}" destId="{83979AD2-D2B5-4DD6-8591-B70E65493300}" srcOrd="6" destOrd="0" parTransId="{3CEF82BA-8CCB-4724-BBE9-4944F4BC6F8D}" sibTransId="{9DD0CA6D-515D-4758-AC70-BE3D06A87C78}"/>
    <dgm:cxn modelId="{279A2F86-5809-43F6-BD31-F2E633E35B8E}" type="presOf" srcId="{A8BAD625-E4B4-4AB1-9F15-884363432419}" destId="{108DBB30-9AA4-44C5-9A90-36A0A2D3852D}" srcOrd="0" destOrd="0" presId="urn:microsoft.com/office/officeart/2005/8/layout/lProcess2"/>
    <dgm:cxn modelId="{11AF0689-521C-41E1-9F91-B0B10FD77EDF}" srcId="{83CC1B76-BBE2-4C8F-9741-9294FCD61C66}" destId="{CC05F24D-4642-43E7-9DC5-496F60EC93D4}" srcOrd="2" destOrd="0" parTransId="{60DC1F12-1C74-4F07-A748-1BC9748DFCA4}" sibTransId="{32E88232-D916-4358-8BFB-93F5B547370F}"/>
    <dgm:cxn modelId="{829F4B89-9236-493F-89E2-E8C15AA02910}" type="presOf" srcId="{ECF4496E-A118-441D-9594-C9B4C46FFC2E}" destId="{460F5FAB-B1F4-4E0C-B4AA-AE43BB3B216B}" srcOrd="0" destOrd="0" presId="urn:microsoft.com/office/officeart/2005/8/layout/lProcess2"/>
    <dgm:cxn modelId="{24C53497-6746-48DD-B23E-4FD6F1047942}" type="presOf" srcId="{11965B90-0EBE-402B-81B6-3A001EC8469A}" destId="{919F2CB7-157C-4C98-A534-8E041F7BADAC}" srcOrd="0" destOrd="0" presId="urn:microsoft.com/office/officeart/2005/8/layout/lProcess2"/>
    <dgm:cxn modelId="{848E1EA1-ADA0-481C-9912-BEE201A2B57C}" type="presOf" srcId="{FC44576A-3EBD-427E-9E28-D6CC09EB7EEB}" destId="{43B16B90-5147-49B3-8A79-C25F269810BE}" srcOrd="1" destOrd="0" presId="urn:microsoft.com/office/officeart/2005/8/layout/lProcess2"/>
    <dgm:cxn modelId="{4F395FA4-5F06-4BB6-B5C1-8FD1D5E69260}" srcId="{07061D31-47C3-4A6F-988A-FB55EB01CD8E}" destId="{314F95EA-1ECF-4E1A-A672-4631C410D46A}" srcOrd="0" destOrd="0" parTransId="{31A85B15-50F6-4817-9C13-CA0769617C7F}" sibTransId="{E219B645-4317-4F68-A62D-EE5C93375A56}"/>
    <dgm:cxn modelId="{1B9970A4-D8E6-4E93-AE7D-23995102F040}" type="presOf" srcId="{0F8B4BC4-9BAB-45B1-9CC4-34BA0CABAC57}" destId="{A1CE3CC9-E404-4AE5-945F-AEF07BE5904B}" srcOrd="1" destOrd="0" presId="urn:microsoft.com/office/officeart/2005/8/layout/lProcess2"/>
    <dgm:cxn modelId="{3100F0A7-75BC-4E35-85AC-ECE25F13EED6}" type="presOf" srcId="{C37A01ED-E8F4-4E5C-8771-811289222F0B}" destId="{42A77F64-C538-4535-9352-A28827E26158}" srcOrd="0" destOrd="0" presId="urn:microsoft.com/office/officeart/2005/8/layout/lProcess2"/>
    <dgm:cxn modelId="{458AA0AE-E9C1-4378-97CD-73199AF110BA}" type="presOf" srcId="{77184E2B-9207-4AF9-8A08-27BCF64218DF}" destId="{A132EB2D-3B8E-403B-A906-19495D95A12D}" srcOrd="0" destOrd="0" presId="urn:microsoft.com/office/officeart/2005/8/layout/lProcess2"/>
    <dgm:cxn modelId="{AC7145B1-4C94-4FCD-AF93-6244C5A57D6B}" srcId="{1278C804-89A8-46F3-8AF2-9EFB5024153A}" destId="{8CE2F1B3-4F96-4B12-9E0E-A34C0AB863AE}" srcOrd="0" destOrd="0" parTransId="{0E737345-3057-49A3-B433-D6CF33DEDCD9}" sibTransId="{D7A53107-D301-4DA8-AFAE-5E1A905A8D42}"/>
    <dgm:cxn modelId="{EED068B1-DA84-40D4-BFA4-655AD2C0BAD5}" srcId="{1278C804-89A8-46F3-8AF2-9EFB5024153A}" destId="{CCEF088D-9F82-4931-880D-7C1A42AE497C}" srcOrd="2" destOrd="0" parTransId="{6A25B6E0-F779-47A6-B119-96989D41697E}" sibTransId="{02178680-1895-4D65-B96E-ECCDA9B4FCF2}"/>
    <dgm:cxn modelId="{66AACCB3-5B59-4BEC-BD78-1F0C24B02362}" type="presOf" srcId="{CC05F24D-4642-43E7-9DC5-496F60EC93D4}" destId="{37A6B52E-E68E-4662-8436-E5C1B53D1EA4}" srcOrd="0" destOrd="0" presId="urn:microsoft.com/office/officeart/2005/8/layout/lProcess2"/>
    <dgm:cxn modelId="{7EB982BC-E423-4710-A95D-5160AD47EB01}" type="presOf" srcId="{B5382A7E-D134-4BE6-87CC-378DA11E46C4}" destId="{E1E4B1E2-CF9D-4752-AB44-8E4AF9ED0FA2}" srcOrd="0" destOrd="0" presId="urn:microsoft.com/office/officeart/2005/8/layout/lProcess2"/>
    <dgm:cxn modelId="{1ADFAAC2-5E23-42F8-836F-FA70F45A435C}" type="presOf" srcId="{83CC1B76-BBE2-4C8F-9741-9294FCD61C66}" destId="{5C6944CD-A434-4E8A-A270-C7D4878382A5}" srcOrd="0" destOrd="0" presId="urn:microsoft.com/office/officeart/2005/8/layout/lProcess2"/>
    <dgm:cxn modelId="{10A196C6-D3F4-4560-8877-64F58AED3A5A}" type="presOf" srcId="{FC44576A-3EBD-427E-9E28-D6CC09EB7EEB}" destId="{65048D90-37E4-420F-98F9-AC9E2211FD90}" srcOrd="0" destOrd="0" presId="urn:microsoft.com/office/officeart/2005/8/layout/lProcess2"/>
    <dgm:cxn modelId="{2CC600CE-2AF2-4EE5-A6DE-8080C2422684}" srcId="{83979AD2-D2B5-4DD6-8591-B70E65493300}" destId="{D7884F1C-CA3E-49FC-90A4-2165D4A112EB}" srcOrd="1" destOrd="0" parTransId="{6A1F197A-FEEC-4ABE-9A18-9110211FCDBB}" sibTransId="{D9F72B13-A2A0-4724-A40A-2C9AF9E345BA}"/>
    <dgm:cxn modelId="{7CD1A0D1-DBE4-408A-93E4-D1D13FD9E2CF}" srcId="{83979AD2-D2B5-4DD6-8591-B70E65493300}" destId="{B420CBE5-7743-4E4F-8096-A49FD3880F46}" srcOrd="0" destOrd="0" parTransId="{49709D8D-7E94-4675-91DA-82C9334E2DC3}" sibTransId="{FFBB594E-15FF-4493-AAF0-A13B4A2CA815}"/>
    <dgm:cxn modelId="{CDC09DD4-3396-4C5B-8FB5-A3C15F5681FE}" srcId="{0F8B4BC4-9BAB-45B1-9CC4-34BA0CABAC57}" destId="{EE843A0F-4513-42E4-87F9-3FEB6B04A678}" srcOrd="2" destOrd="0" parTransId="{4413878C-A615-4DF7-81F3-704E30E2A5E0}" sibTransId="{2142EC91-1A1D-4C33-BF39-5F65A062375B}"/>
    <dgm:cxn modelId="{09F430D5-C748-48EF-BBC8-420404386DA1}" srcId="{A8BAD625-E4B4-4AB1-9F15-884363432419}" destId="{A27D4330-E7B9-4B70-83C4-65392B806A6F}" srcOrd="1" destOrd="0" parTransId="{D33FD998-0D2F-47C9-995C-2910D71C6284}" sibTransId="{AEA1BFD4-6299-488E-9CA5-F6A3BF30C7A7}"/>
    <dgm:cxn modelId="{568E6BD6-CABC-4FCD-841D-1246CE742955}" srcId="{A27D4330-E7B9-4B70-83C4-65392B806A6F}" destId="{C37A01ED-E8F4-4E5C-8771-811289222F0B}" srcOrd="0" destOrd="0" parTransId="{F1803A02-2E59-4DDC-A581-1A9439C05E14}" sibTransId="{977448BC-621C-4AED-93AC-C506447B855B}"/>
    <dgm:cxn modelId="{E0EB41DB-2FD3-4CEA-9DE5-E4C50F128809}" srcId="{1278C804-89A8-46F3-8AF2-9EFB5024153A}" destId="{ECF4496E-A118-441D-9594-C9B4C46FFC2E}" srcOrd="1" destOrd="0" parTransId="{C1DA0156-7556-45B9-B5DC-22B8A188F9BB}" sibTransId="{A573D555-1D40-423F-A59E-46C9A05F59F4}"/>
    <dgm:cxn modelId="{495574E0-2980-4FDF-9BD7-251DD6C57C08}" type="presOf" srcId="{A27D4330-E7B9-4B70-83C4-65392B806A6F}" destId="{80295630-FE46-4741-8CC6-7D7FCB09A0C3}" srcOrd="1" destOrd="0" presId="urn:microsoft.com/office/officeart/2005/8/layout/lProcess2"/>
    <dgm:cxn modelId="{5F96EEE3-F366-452A-9E30-88A94423A7DE}" srcId="{83CC1B76-BBE2-4C8F-9741-9294FCD61C66}" destId="{11965B90-0EBE-402B-81B6-3A001EC8469A}" srcOrd="1" destOrd="0" parTransId="{6FE47737-2B03-42EB-8CB2-84EAE430FA7D}" sibTransId="{8F6E5839-A66F-44F5-985E-082EF2B0594B}"/>
    <dgm:cxn modelId="{92BD07EB-09B7-4AFB-B6A7-F9D89267BD23}" type="presOf" srcId="{6F684338-F956-4967-8573-A7347F2A287F}" destId="{609DF580-955B-4BCF-AC3C-D2B8D3EAB38C}" srcOrd="0" destOrd="0" presId="urn:microsoft.com/office/officeart/2005/8/layout/lProcess2"/>
    <dgm:cxn modelId="{E1E4C1ED-900F-46F5-8D69-8C5BC588C374}" type="presOf" srcId="{EE843A0F-4513-42E4-87F9-3FEB6B04A678}" destId="{A25144E2-91FE-4BEC-B2C2-149BD9A7DF8C}" srcOrd="0" destOrd="0" presId="urn:microsoft.com/office/officeart/2005/8/layout/lProcess2"/>
    <dgm:cxn modelId="{AD5704F2-A9FF-4CDE-BA1E-D68BC9C51123}" type="presOf" srcId="{07061D31-47C3-4A6F-988A-FB55EB01CD8E}" destId="{F496FBCE-8BFA-4C30-A830-2F7D2B333F2D}" srcOrd="1" destOrd="0" presId="urn:microsoft.com/office/officeart/2005/8/layout/lProcess2"/>
    <dgm:cxn modelId="{0807CAF5-1C2F-4759-82C9-050639A9E948}" type="presOf" srcId="{D7884F1C-CA3E-49FC-90A4-2165D4A112EB}" destId="{D68C8A05-C498-472C-9044-2660FA8B34F4}" srcOrd="0" destOrd="0" presId="urn:microsoft.com/office/officeart/2005/8/layout/lProcess2"/>
    <dgm:cxn modelId="{2DB92FF6-9AB4-4D84-811C-22FF5E3D4659}" type="presOf" srcId="{0F8B4BC4-9BAB-45B1-9CC4-34BA0CABAC57}" destId="{F5419D96-D415-4984-9A95-5254424B057B}" srcOrd="0" destOrd="0" presId="urn:microsoft.com/office/officeart/2005/8/layout/lProcess2"/>
    <dgm:cxn modelId="{8F43CCC7-A5E4-4701-B71B-885C83D7B7BF}" type="presParOf" srcId="{108DBB30-9AA4-44C5-9A90-36A0A2D3852D}" destId="{9FC43B0C-9CB9-47F3-B1E6-14ED3018CEC5}" srcOrd="0" destOrd="0" presId="urn:microsoft.com/office/officeart/2005/8/layout/lProcess2"/>
    <dgm:cxn modelId="{507480B9-4807-4A2C-9BA0-976B73C39CCD}" type="presParOf" srcId="{9FC43B0C-9CB9-47F3-B1E6-14ED3018CEC5}" destId="{F5419D96-D415-4984-9A95-5254424B057B}" srcOrd="0" destOrd="0" presId="urn:microsoft.com/office/officeart/2005/8/layout/lProcess2"/>
    <dgm:cxn modelId="{C410C095-34E7-4771-8D9B-C60ED3D9117C}" type="presParOf" srcId="{9FC43B0C-9CB9-47F3-B1E6-14ED3018CEC5}" destId="{A1CE3CC9-E404-4AE5-945F-AEF07BE5904B}" srcOrd="1" destOrd="0" presId="urn:microsoft.com/office/officeart/2005/8/layout/lProcess2"/>
    <dgm:cxn modelId="{4DF55479-D7EE-4E0B-8BA2-808421D19FB0}" type="presParOf" srcId="{9FC43B0C-9CB9-47F3-B1E6-14ED3018CEC5}" destId="{445D992A-9838-4441-B100-3CFBCE6C821F}" srcOrd="2" destOrd="0" presId="urn:microsoft.com/office/officeart/2005/8/layout/lProcess2"/>
    <dgm:cxn modelId="{580BA4C0-A803-4004-A888-4D83D55DAFDB}" type="presParOf" srcId="{445D992A-9838-4441-B100-3CFBCE6C821F}" destId="{D86C34DE-4185-4302-A530-BFB0CEB3B222}" srcOrd="0" destOrd="0" presId="urn:microsoft.com/office/officeart/2005/8/layout/lProcess2"/>
    <dgm:cxn modelId="{8431FF93-99D7-4A94-B10E-6FF49CA3540D}" type="presParOf" srcId="{D86C34DE-4185-4302-A530-BFB0CEB3B222}" destId="{609DF580-955B-4BCF-AC3C-D2B8D3EAB38C}" srcOrd="0" destOrd="0" presId="urn:microsoft.com/office/officeart/2005/8/layout/lProcess2"/>
    <dgm:cxn modelId="{18A3A3B1-F3E8-49A4-B7AB-D2E83ECAB294}" type="presParOf" srcId="{D86C34DE-4185-4302-A530-BFB0CEB3B222}" destId="{AFEAC0FF-6029-46C4-94C7-4F3A04617762}" srcOrd="1" destOrd="0" presId="urn:microsoft.com/office/officeart/2005/8/layout/lProcess2"/>
    <dgm:cxn modelId="{D1FD2FEF-3FFC-4CC3-A088-ACAC589F0CA8}" type="presParOf" srcId="{D86C34DE-4185-4302-A530-BFB0CEB3B222}" destId="{A132EB2D-3B8E-403B-A906-19495D95A12D}" srcOrd="2" destOrd="0" presId="urn:microsoft.com/office/officeart/2005/8/layout/lProcess2"/>
    <dgm:cxn modelId="{0E387A01-0C79-40A5-B1D1-544CD73C212E}" type="presParOf" srcId="{D86C34DE-4185-4302-A530-BFB0CEB3B222}" destId="{C0A348BC-E715-441C-81DF-D60587F8C98A}" srcOrd="3" destOrd="0" presId="urn:microsoft.com/office/officeart/2005/8/layout/lProcess2"/>
    <dgm:cxn modelId="{6420201B-7905-4987-ACE2-9AA8A846B7DC}" type="presParOf" srcId="{D86C34DE-4185-4302-A530-BFB0CEB3B222}" destId="{A25144E2-91FE-4BEC-B2C2-149BD9A7DF8C}" srcOrd="4" destOrd="0" presId="urn:microsoft.com/office/officeart/2005/8/layout/lProcess2"/>
    <dgm:cxn modelId="{ED41D7E0-9A3D-41CF-B978-06811DCA0F17}" type="presParOf" srcId="{108DBB30-9AA4-44C5-9A90-36A0A2D3852D}" destId="{0AFAD930-7AFE-4ADF-B93C-D212F17915D4}" srcOrd="1" destOrd="0" presId="urn:microsoft.com/office/officeart/2005/8/layout/lProcess2"/>
    <dgm:cxn modelId="{53C300CB-A234-4CBB-A456-8DE4DC153D7B}" type="presParOf" srcId="{108DBB30-9AA4-44C5-9A90-36A0A2D3852D}" destId="{4FCF24E8-307A-4792-A723-C678D3B7A1F2}" srcOrd="2" destOrd="0" presId="urn:microsoft.com/office/officeart/2005/8/layout/lProcess2"/>
    <dgm:cxn modelId="{A4F01096-43FE-4F71-8797-1A6E92E506AC}" type="presParOf" srcId="{4FCF24E8-307A-4792-A723-C678D3B7A1F2}" destId="{0B474CE4-FD4D-4A30-9873-74F5859F2B79}" srcOrd="0" destOrd="0" presId="urn:microsoft.com/office/officeart/2005/8/layout/lProcess2"/>
    <dgm:cxn modelId="{E7DE6370-D1CF-477A-8509-FE1AF046B8FC}" type="presParOf" srcId="{4FCF24E8-307A-4792-A723-C678D3B7A1F2}" destId="{80295630-FE46-4741-8CC6-7D7FCB09A0C3}" srcOrd="1" destOrd="0" presId="urn:microsoft.com/office/officeart/2005/8/layout/lProcess2"/>
    <dgm:cxn modelId="{C8645100-3887-429A-8889-4E3FAEC4AC70}" type="presParOf" srcId="{4FCF24E8-307A-4792-A723-C678D3B7A1F2}" destId="{1BB21A27-0414-4F5B-B80B-FE9D5ABE107D}" srcOrd="2" destOrd="0" presId="urn:microsoft.com/office/officeart/2005/8/layout/lProcess2"/>
    <dgm:cxn modelId="{6D2574AB-0E10-40C5-B3F5-2005A97070C6}" type="presParOf" srcId="{1BB21A27-0414-4F5B-B80B-FE9D5ABE107D}" destId="{B0A5BCE1-A4AF-491B-AA42-8A6DBE19142C}" srcOrd="0" destOrd="0" presId="urn:microsoft.com/office/officeart/2005/8/layout/lProcess2"/>
    <dgm:cxn modelId="{8057B99A-1D83-45FF-A633-6E6304C2BB1A}" type="presParOf" srcId="{B0A5BCE1-A4AF-491B-AA42-8A6DBE19142C}" destId="{42A77F64-C538-4535-9352-A28827E26158}" srcOrd="0" destOrd="0" presId="urn:microsoft.com/office/officeart/2005/8/layout/lProcess2"/>
    <dgm:cxn modelId="{8384FAD0-540E-485A-A741-5824F1DB47E2}" type="presParOf" srcId="{108DBB30-9AA4-44C5-9A90-36A0A2D3852D}" destId="{E2F3F9B4-8385-474C-96D4-AC892E798FE8}" srcOrd="3" destOrd="0" presId="urn:microsoft.com/office/officeart/2005/8/layout/lProcess2"/>
    <dgm:cxn modelId="{65B6BDC1-2E74-406E-8ADC-94A09852D1D7}" type="presParOf" srcId="{108DBB30-9AA4-44C5-9A90-36A0A2D3852D}" destId="{3C97ED08-6B70-4C0A-AB28-7B1EFC12C947}" srcOrd="4" destOrd="0" presId="urn:microsoft.com/office/officeart/2005/8/layout/lProcess2"/>
    <dgm:cxn modelId="{B48E31B0-2440-4279-81DD-96548805C187}" type="presParOf" srcId="{3C97ED08-6B70-4C0A-AB28-7B1EFC12C947}" destId="{5C6944CD-A434-4E8A-A270-C7D4878382A5}" srcOrd="0" destOrd="0" presId="urn:microsoft.com/office/officeart/2005/8/layout/lProcess2"/>
    <dgm:cxn modelId="{2A80761B-5315-4E9A-9EB5-0B11EBFEEA58}" type="presParOf" srcId="{3C97ED08-6B70-4C0A-AB28-7B1EFC12C947}" destId="{9E3D55C2-9850-4873-A27C-E6277DF44E85}" srcOrd="1" destOrd="0" presId="urn:microsoft.com/office/officeart/2005/8/layout/lProcess2"/>
    <dgm:cxn modelId="{E851BA63-EE4B-4A81-851A-C34B05086368}" type="presParOf" srcId="{3C97ED08-6B70-4C0A-AB28-7B1EFC12C947}" destId="{6159C992-E21F-483B-AD6D-1CEB6044B86C}" srcOrd="2" destOrd="0" presId="urn:microsoft.com/office/officeart/2005/8/layout/lProcess2"/>
    <dgm:cxn modelId="{296AB1F9-3DFE-481D-8B37-E7F6C0BE7992}" type="presParOf" srcId="{6159C992-E21F-483B-AD6D-1CEB6044B86C}" destId="{10267B54-4AA8-4833-A5E9-DCD148345004}" srcOrd="0" destOrd="0" presId="urn:microsoft.com/office/officeart/2005/8/layout/lProcess2"/>
    <dgm:cxn modelId="{AC1CC500-8FB9-4947-9FD8-E00CEE9D42A1}" type="presParOf" srcId="{10267B54-4AA8-4833-A5E9-DCD148345004}" destId="{0E6C78BC-4C2B-4097-A149-C004101C5F8F}" srcOrd="0" destOrd="0" presId="urn:microsoft.com/office/officeart/2005/8/layout/lProcess2"/>
    <dgm:cxn modelId="{0FE46FC7-2C84-40AF-8E0D-415A63D6A38B}" type="presParOf" srcId="{10267B54-4AA8-4833-A5E9-DCD148345004}" destId="{FF506079-224F-466E-818A-61587E3CF059}" srcOrd="1" destOrd="0" presId="urn:microsoft.com/office/officeart/2005/8/layout/lProcess2"/>
    <dgm:cxn modelId="{5AE4CF45-609A-4B43-93E6-B2E625972E14}" type="presParOf" srcId="{10267B54-4AA8-4833-A5E9-DCD148345004}" destId="{919F2CB7-157C-4C98-A534-8E041F7BADAC}" srcOrd="2" destOrd="0" presId="urn:microsoft.com/office/officeart/2005/8/layout/lProcess2"/>
    <dgm:cxn modelId="{5EB4FAE4-185B-4449-BBCB-D3C810052464}" type="presParOf" srcId="{10267B54-4AA8-4833-A5E9-DCD148345004}" destId="{E363611B-CE81-42DC-955F-22BEE1D8E865}" srcOrd="3" destOrd="0" presId="urn:microsoft.com/office/officeart/2005/8/layout/lProcess2"/>
    <dgm:cxn modelId="{B6EEF975-A838-4842-B890-5B16EB026609}" type="presParOf" srcId="{10267B54-4AA8-4833-A5E9-DCD148345004}" destId="{37A6B52E-E68E-4662-8436-E5C1B53D1EA4}" srcOrd="4" destOrd="0" presId="urn:microsoft.com/office/officeart/2005/8/layout/lProcess2"/>
    <dgm:cxn modelId="{3C24CE99-5917-4A5B-BAF1-F4A8894FE7CD}" type="presParOf" srcId="{108DBB30-9AA4-44C5-9A90-36A0A2D3852D}" destId="{3504E2EA-1D21-4319-82C5-B9C8E56A3C9E}" srcOrd="5" destOrd="0" presId="urn:microsoft.com/office/officeart/2005/8/layout/lProcess2"/>
    <dgm:cxn modelId="{BCEF9950-9911-4B35-8FBC-3AB5627F61B0}" type="presParOf" srcId="{108DBB30-9AA4-44C5-9A90-36A0A2D3852D}" destId="{0A2C20D2-2076-4F87-B0C0-A8A6CD97B879}" srcOrd="6" destOrd="0" presId="urn:microsoft.com/office/officeart/2005/8/layout/lProcess2"/>
    <dgm:cxn modelId="{211AF5BB-C72A-4F2C-98CE-9B5C4F1A7D5A}" type="presParOf" srcId="{0A2C20D2-2076-4F87-B0C0-A8A6CD97B879}" destId="{65048D90-37E4-420F-98F9-AC9E2211FD90}" srcOrd="0" destOrd="0" presId="urn:microsoft.com/office/officeart/2005/8/layout/lProcess2"/>
    <dgm:cxn modelId="{033A4090-6D6D-408C-9270-727E3F548D7F}" type="presParOf" srcId="{0A2C20D2-2076-4F87-B0C0-A8A6CD97B879}" destId="{43B16B90-5147-49B3-8A79-C25F269810BE}" srcOrd="1" destOrd="0" presId="urn:microsoft.com/office/officeart/2005/8/layout/lProcess2"/>
    <dgm:cxn modelId="{77E2E84C-C5B8-4FB7-A72B-220A98B55DEB}" type="presParOf" srcId="{0A2C20D2-2076-4F87-B0C0-A8A6CD97B879}" destId="{824296AE-CC29-47F5-9FD0-BDC678CE864F}" srcOrd="2" destOrd="0" presId="urn:microsoft.com/office/officeart/2005/8/layout/lProcess2"/>
    <dgm:cxn modelId="{9362E51E-BB45-4F87-87B0-5043415EF35A}" type="presParOf" srcId="{824296AE-CC29-47F5-9FD0-BDC678CE864F}" destId="{B6AF85E1-9E7C-436C-A755-919BC793C354}" srcOrd="0" destOrd="0" presId="urn:microsoft.com/office/officeart/2005/8/layout/lProcess2"/>
    <dgm:cxn modelId="{09780E18-DC8D-4947-AAF5-74CFDF691DEE}" type="presParOf" srcId="{108DBB30-9AA4-44C5-9A90-36A0A2D3852D}" destId="{33FF695D-9ED3-425F-9538-7438671A2B05}" srcOrd="7" destOrd="0" presId="urn:microsoft.com/office/officeart/2005/8/layout/lProcess2"/>
    <dgm:cxn modelId="{B36661C9-7F9C-4922-A666-4D125D1BEC04}" type="presParOf" srcId="{108DBB30-9AA4-44C5-9A90-36A0A2D3852D}" destId="{316636FD-FAD6-4E01-A289-2EEEEDDF1820}" srcOrd="8" destOrd="0" presId="urn:microsoft.com/office/officeart/2005/8/layout/lProcess2"/>
    <dgm:cxn modelId="{BC92F232-87CB-45C2-8385-024AB7D96A56}" type="presParOf" srcId="{316636FD-FAD6-4E01-A289-2EEEEDDF1820}" destId="{47161022-9FC6-45FF-BD40-E81591CA7DBD}" srcOrd="0" destOrd="0" presId="urn:microsoft.com/office/officeart/2005/8/layout/lProcess2"/>
    <dgm:cxn modelId="{D2F94C8D-C18D-45B4-A5A6-455CBDF8AD0B}" type="presParOf" srcId="{316636FD-FAD6-4E01-A289-2EEEEDDF1820}" destId="{1B0F75D1-DA69-455D-BA34-69521DC89E8E}" srcOrd="1" destOrd="0" presId="urn:microsoft.com/office/officeart/2005/8/layout/lProcess2"/>
    <dgm:cxn modelId="{8347B153-8DC2-4AE6-9982-18DB2C68EE5B}" type="presParOf" srcId="{316636FD-FAD6-4E01-A289-2EEEEDDF1820}" destId="{26D577DA-EC22-467C-8EC7-59198DF1D751}" srcOrd="2" destOrd="0" presId="urn:microsoft.com/office/officeart/2005/8/layout/lProcess2"/>
    <dgm:cxn modelId="{9C2B2A7B-8B66-4215-B0D8-D37B96E955D2}" type="presParOf" srcId="{26D577DA-EC22-467C-8EC7-59198DF1D751}" destId="{74DE03F3-B6A7-416B-B2F6-58E2F243691E}" srcOrd="0" destOrd="0" presId="urn:microsoft.com/office/officeart/2005/8/layout/lProcess2"/>
    <dgm:cxn modelId="{B294C344-CF86-4A42-AE78-5706470733AE}" type="presParOf" srcId="{74DE03F3-B6A7-416B-B2F6-58E2F243691E}" destId="{A935A91D-83F0-4D74-B95C-0755C60A9195}" srcOrd="0" destOrd="0" presId="urn:microsoft.com/office/officeart/2005/8/layout/lProcess2"/>
    <dgm:cxn modelId="{BE30B4E8-6148-45A4-A86A-1EB410A138A0}" type="presParOf" srcId="{74DE03F3-B6A7-416B-B2F6-58E2F243691E}" destId="{88CD8CFB-D875-4809-AD97-CAC31C8E2437}" srcOrd="1" destOrd="0" presId="urn:microsoft.com/office/officeart/2005/8/layout/lProcess2"/>
    <dgm:cxn modelId="{AB499F45-7E80-4A82-A474-E235E65E0E02}" type="presParOf" srcId="{74DE03F3-B6A7-416B-B2F6-58E2F243691E}" destId="{460F5FAB-B1F4-4E0C-B4AA-AE43BB3B216B}" srcOrd="2" destOrd="0" presId="urn:microsoft.com/office/officeart/2005/8/layout/lProcess2"/>
    <dgm:cxn modelId="{02435AF0-81FE-41F7-BFB7-B4F423BE3ABE}" type="presParOf" srcId="{74DE03F3-B6A7-416B-B2F6-58E2F243691E}" destId="{F10E0712-BC3E-4033-921F-1D9D15F9DD50}" srcOrd="3" destOrd="0" presId="urn:microsoft.com/office/officeart/2005/8/layout/lProcess2"/>
    <dgm:cxn modelId="{C36EB198-C1CA-4CCC-BD1F-284F55A60143}" type="presParOf" srcId="{74DE03F3-B6A7-416B-B2F6-58E2F243691E}" destId="{D0E3F488-EE29-48F1-AF3F-312FED1941E9}" srcOrd="4" destOrd="0" presId="urn:microsoft.com/office/officeart/2005/8/layout/lProcess2"/>
    <dgm:cxn modelId="{DC502A2B-5AFF-4C3A-8351-5943A2D99BC1}" type="presParOf" srcId="{108DBB30-9AA4-44C5-9A90-36A0A2D3852D}" destId="{F2B9148B-E180-4595-A6A4-50D072BEC93B}" srcOrd="9" destOrd="0" presId="urn:microsoft.com/office/officeart/2005/8/layout/lProcess2"/>
    <dgm:cxn modelId="{5D9EDA96-D4BD-41C5-83EA-4A417D4AAB83}" type="presParOf" srcId="{108DBB30-9AA4-44C5-9A90-36A0A2D3852D}" destId="{BE92AE81-ECB2-474E-BDF0-C48860EDD193}" srcOrd="10" destOrd="0" presId="urn:microsoft.com/office/officeart/2005/8/layout/lProcess2"/>
    <dgm:cxn modelId="{C0AE1054-46FE-4911-A92E-01E3487E23D2}" type="presParOf" srcId="{BE92AE81-ECB2-474E-BDF0-C48860EDD193}" destId="{9687EDCD-4F1B-439E-840F-98C123155FB0}" srcOrd="0" destOrd="0" presId="urn:microsoft.com/office/officeart/2005/8/layout/lProcess2"/>
    <dgm:cxn modelId="{F7C08820-4F71-4F87-87C9-38B9581523D8}" type="presParOf" srcId="{BE92AE81-ECB2-474E-BDF0-C48860EDD193}" destId="{F496FBCE-8BFA-4C30-A830-2F7D2B333F2D}" srcOrd="1" destOrd="0" presId="urn:microsoft.com/office/officeart/2005/8/layout/lProcess2"/>
    <dgm:cxn modelId="{6EEE46DF-78CE-4A8D-AC8E-0C45A5BEC108}" type="presParOf" srcId="{BE92AE81-ECB2-474E-BDF0-C48860EDD193}" destId="{8FC4EC29-89FE-4A98-89DB-15C17F8B5064}" srcOrd="2" destOrd="0" presId="urn:microsoft.com/office/officeart/2005/8/layout/lProcess2"/>
    <dgm:cxn modelId="{D9E93642-7F01-484B-B48D-BCA90083803D}" type="presParOf" srcId="{8FC4EC29-89FE-4A98-89DB-15C17F8B5064}" destId="{33A4FBD6-8460-44A0-AB35-83FE49F0869D}" srcOrd="0" destOrd="0" presId="urn:microsoft.com/office/officeart/2005/8/layout/lProcess2"/>
    <dgm:cxn modelId="{494477D4-2947-419E-A314-6E3EEA7E6F00}" type="presParOf" srcId="{33A4FBD6-8460-44A0-AB35-83FE49F0869D}" destId="{A70803E7-0628-4040-BE58-F067D8834D8F}" srcOrd="0" destOrd="0" presId="urn:microsoft.com/office/officeart/2005/8/layout/lProcess2"/>
    <dgm:cxn modelId="{28E4BC1F-F28E-40B8-9055-89F39B57E763}" type="presParOf" srcId="{108DBB30-9AA4-44C5-9A90-36A0A2D3852D}" destId="{2B426966-EAA2-4E49-8672-058A02429B61}" srcOrd="11" destOrd="0" presId="urn:microsoft.com/office/officeart/2005/8/layout/lProcess2"/>
    <dgm:cxn modelId="{F6D63BB1-0137-48BF-BAE9-7820DCAB49E9}" type="presParOf" srcId="{108DBB30-9AA4-44C5-9A90-36A0A2D3852D}" destId="{F556709C-0664-4048-8E56-CD64FB1A4148}" srcOrd="12" destOrd="0" presId="urn:microsoft.com/office/officeart/2005/8/layout/lProcess2"/>
    <dgm:cxn modelId="{F5B8DA6B-1CCC-44D1-B9E8-FF5C34EF7845}" type="presParOf" srcId="{F556709C-0664-4048-8E56-CD64FB1A4148}" destId="{FF9E9646-A79A-4A9B-B8C5-C785743E67A0}" srcOrd="0" destOrd="0" presId="urn:microsoft.com/office/officeart/2005/8/layout/lProcess2"/>
    <dgm:cxn modelId="{813D426D-E42E-41B2-8604-0FF28A8640AB}" type="presParOf" srcId="{F556709C-0664-4048-8E56-CD64FB1A4148}" destId="{EFE81B8D-FCA8-4F99-AF44-E41B8892CA5D}" srcOrd="1" destOrd="0" presId="urn:microsoft.com/office/officeart/2005/8/layout/lProcess2"/>
    <dgm:cxn modelId="{307BDE6E-4223-49F5-B25D-3598347A0DBA}" type="presParOf" srcId="{F556709C-0664-4048-8E56-CD64FB1A4148}" destId="{1FEB3515-BC29-4DB8-B1C6-B31AD94D8C85}" srcOrd="2" destOrd="0" presId="urn:microsoft.com/office/officeart/2005/8/layout/lProcess2"/>
    <dgm:cxn modelId="{AD69229B-28B6-40E0-8148-FE979C4EA4E2}" type="presParOf" srcId="{1FEB3515-BC29-4DB8-B1C6-B31AD94D8C85}" destId="{745A779F-905D-4A47-8ED6-ADB8B654E90A}" srcOrd="0" destOrd="0" presId="urn:microsoft.com/office/officeart/2005/8/layout/lProcess2"/>
    <dgm:cxn modelId="{480CAFF2-46E0-4BA8-9F83-0CB8F6C37EBB}" type="presParOf" srcId="{745A779F-905D-4A47-8ED6-ADB8B654E90A}" destId="{CE026F44-8CF5-4FC4-BC5D-13ACA22F5848}" srcOrd="0" destOrd="0" presId="urn:microsoft.com/office/officeart/2005/8/layout/lProcess2"/>
    <dgm:cxn modelId="{019EB86E-41F4-4309-B90E-866DD3E04E86}" type="presParOf" srcId="{745A779F-905D-4A47-8ED6-ADB8B654E90A}" destId="{373F24EB-F0AD-4C22-A422-B1F7CC6A5E51}" srcOrd="1" destOrd="0" presId="urn:microsoft.com/office/officeart/2005/8/layout/lProcess2"/>
    <dgm:cxn modelId="{426290F2-4136-4A12-BD88-D29ECF289623}" type="presParOf" srcId="{745A779F-905D-4A47-8ED6-ADB8B654E90A}" destId="{D68C8A05-C498-472C-9044-2660FA8B34F4}" srcOrd="2" destOrd="0" presId="urn:microsoft.com/office/officeart/2005/8/layout/lProcess2"/>
    <dgm:cxn modelId="{62EA51D9-E0C2-4A87-AAAA-61EEB5188361}" type="presParOf" srcId="{745A779F-905D-4A47-8ED6-ADB8B654E90A}" destId="{E105B8A5-0A3D-49D9-B527-81922CBC59A0}" srcOrd="3" destOrd="0" presId="urn:microsoft.com/office/officeart/2005/8/layout/lProcess2"/>
    <dgm:cxn modelId="{98E18DE4-E109-43D6-B0EF-799F76BA8E4C}" type="presParOf" srcId="{745A779F-905D-4A47-8ED6-ADB8B654E90A}" destId="{E1E4B1E2-CF9D-4752-AB44-8E4AF9ED0FA2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7956BA-C7FF-4853-AE69-BD2576CF217E}">
      <dsp:nvSpPr>
        <dsp:cNvPr id="0" name=""/>
        <dsp:cNvSpPr/>
      </dsp:nvSpPr>
      <dsp:spPr>
        <a:xfrm>
          <a:off x="962" y="546523"/>
          <a:ext cx="2252792" cy="11263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200" kern="1200" dirty="0"/>
            <a:t>Spreuken</a:t>
          </a:r>
        </a:p>
      </dsp:txBody>
      <dsp:txXfrm>
        <a:off x="33953" y="579514"/>
        <a:ext cx="2186810" cy="1060414"/>
      </dsp:txXfrm>
    </dsp:sp>
    <dsp:sp modelId="{FB51307A-682D-4B27-99A3-B561CD7DF3A4}">
      <dsp:nvSpPr>
        <dsp:cNvPr id="0" name=""/>
        <dsp:cNvSpPr/>
      </dsp:nvSpPr>
      <dsp:spPr>
        <a:xfrm>
          <a:off x="226242" y="1672919"/>
          <a:ext cx="225279" cy="844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4797"/>
              </a:lnTo>
              <a:lnTo>
                <a:pt x="225279" y="8447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3D8E4A-F09C-4D2D-817D-3AAE7ABF2008}">
      <dsp:nvSpPr>
        <dsp:cNvPr id="0" name=""/>
        <dsp:cNvSpPr/>
      </dsp:nvSpPr>
      <dsp:spPr>
        <a:xfrm>
          <a:off x="451521" y="1954518"/>
          <a:ext cx="1802234" cy="112639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 dirty="0"/>
            <a:t>Onderwijs voor de jongen</a:t>
          </a:r>
        </a:p>
      </dsp:txBody>
      <dsp:txXfrm>
        <a:off x="484512" y="1987509"/>
        <a:ext cx="1736252" cy="1060414"/>
      </dsp:txXfrm>
    </dsp:sp>
    <dsp:sp modelId="{F794D04C-22BF-48F3-94AC-1DD7694D27ED}">
      <dsp:nvSpPr>
        <dsp:cNvPr id="0" name=""/>
        <dsp:cNvSpPr/>
      </dsp:nvSpPr>
      <dsp:spPr>
        <a:xfrm>
          <a:off x="2816953" y="546523"/>
          <a:ext cx="2252792" cy="11263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200" kern="1200" dirty="0"/>
            <a:t>Prediker</a:t>
          </a:r>
        </a:p>
      </dsp:txBody>
      <dsp:txXfrm>
        <a:off x="2849944" y="579514"/>
        <a:ext cx="2186810" cy="1060414"/>
      </dsp:txXfrm>
    </dsp:sp>
    <dsp:sp modelId="{C5442111-5E22-4980-A74B-44AFE4DDCA88}">
      <dsp:nvSpPr>
        <dsp:cNvPr id="0" name=""/>
        <dsp:cNvSpPr/>
      </dsp:nvSpPr>
      <dsp:spPr>
        <a:xfrm>
          <a:off x="3042232" y="1672919"/>
          <a:ext cx="225279" cy="844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4797"/>
              </a:lnTo>
              <a:lnTo>
                <a:pt x="225279" y="8447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D1B42B-BD50-4DFD-B175-8D5EE256C0B6}">
      <dsp:nvSpPr>
        <dsp:cNvPr id="0" name=""/>
        <dsp:cNvSpPr/>
      </dsp:nvSpPr>
      <dsp:spPr>
        <a:xfrm>
          <a:off x="3267512" y="1954518"/>
          <a:ext cx="1802234" cy="112639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 dirty="0"/>
            <a:t>Onderwijs voor het koppel</a:t>
          </a:r>
        </a:p>
      </dsp:txBody>
      <dsp:txXfrm>
        <a:off x="3300503" y="1987509"/>
        <a:ext cx="1736252" cy="1060414"/>
      </dsp:txXfrm>
    </dsp:sp>
    <dsp:sp modelId="{BB100E13-EF2E-478B-8D2C-32F45E3BB8C5}">
      <dsp:nvSpPr>
        <dsp:cNvPr id="0" name=""/>
        <dsp:cNvSpPr/>
      </dsp:nvSpPr>
      <dsp:spPr>
        <a:xfrm>
          <a:off x="5632944" y="546523"/>
          <a:ext cx="2252792" cy="11263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200" kern="1200" dirty="0"/>
            <a:t>Hooglied</a:t>
          </a:r>
        </a:p>
      </dsp:txBody>
      <dsp:txXfrm>
        <a:off x="5665935" y="579514"/>
        <a:ext cx="2186810" cy="1060414"/>
      </dsp:txXfrm>
    </dsp:sp>
    <dsp:sp modelId="{F36FA086-886C-47D6-8C09-DADF1907DCFA}">
      <dsp:nvSpPr>
        <dsp:cNvPr id="0" name=""/>
        <dsp:cNvSpPr/>
      </dsp:nvSpPr>
      <dsp:spPr>
        <a:xfrm>
          <a:off x="5858223" y="1672919"/>
          <a:ext cx="225279" cy="844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4797"/>
              </a:lnTo>
              <a:lnTo>
                <a:pt x="225279" y="8447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043446-7D30-4E12-9061-30E87258C418}">
      <dsp:nvSpPr>
        <dsp:cNvPr id="0" name=""/>
        <dsp:cNvSpPr/>
      </dsp:nvSpPr>
      <dsp:spPr>
        <a:xfrm>
          <a:off x="6083503" y="1954518"/>
          <a:ext cx="1802234" cy="1126396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 dirty="0"/>
            <a:t>Onderwijs voor het meisje</a:t>
          </a:r>
        </a:p>
      </dsp:txBody>
      <dsp:txXfrm>
        <a:off x="6116494" y="1987509"/>
        <a:ext cx="1736252" cy="10604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4550AC-4DBD-4E4E-AB81-E1DAB6A1A54A}">
      <dsp:nvSpPr>
        <dsp:cNvPr id="0" name=""/>
        <dsp:cNvSpPr/>
      </dsp:nvSpPr>
      <dsp:spPr>
        <a:xfrm>
          <a:off x="2854" y="345742"/>
          <a:ext cx="1545512" cy="927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‘IJdelheid’ (SV)</a:t>
          </a:r>
        </a:p>
      </dsp:txBody>
      <dsp:txXfrm>
        <a:off x="2854" y="345742"/>
        <a:ext cx="1545512" cy="927307"/>
      </dsp:txXfrm>
    </dsp:sp>
    <dsp:sp modelId="{C3C1C20C-9B6F-42CF-A46F-3BBE3E7BAE21}">
      <dsp:nvSpPr>
        <dsp:cNvPr id="0" name=""/>
        <dsp:cNvSpPr/>
      </dsp:nvSpPr>
      <dsp:spPr>
        <a:xfrm>
          <a:off x="1702918" y="345742"/>
          <a:ext cx="1545512" cy="927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‘Vluchtigheid’ (HSV)</a:t>
          </a:r>
        </a:p>
      </dsp:txBody>
      <dsp:txXfrm>
        <a:off x="1702918" y="345742"/>
        <a:ext cx="1545512" cy="927307"/>
      </dsp:txXfrm>
    </dsp:sp>
    <dsp:sp modelId="{0282F2AF-48DC-464E-AD4F-61FE208E7969}">
      <dsp:nvSpPr>
        <dsp:cNvPr id="0" name=""/>
        <dsp:cNvSpPr/>
      </dsp:nvSpPr>
      <dsp:spPr>
        <a:xfrm>
          <a:off x="3402982" y="345742"/>
          <a:ext cx="1545512" cy="927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‘Lucht en leegte’ (NBV)</a:t>
          </a:r>
        </a:p>
      </dsp:txBody>
      <dsp:txXfrm>
        <a:off x="3402982" y="345742"/>
        <a:ext cx="1545512" cy="927307"/>
      </dsp:txXfrm>
    </dsp:sp>
    <dsp:sp modelId="{E220D1ED-3B37-43D0-8330-8040E6E6C5EA}">
      <dsp:nvSpPr>
        <dsp:cNvPr id="0" name=""/>
        <dsp:cNvSpPr/>
      </dsp:nvSpPr>
      <dsp:spPr>
        <a:xfrm>
          <a:off x="5103046" y="345742"/>
          <a:ext cx="1545512" cy="927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‘Niets’, ‘vergankelijk’, ‘waardeloos’ (HB)</a:t>
          </a:r>
        </a:p>
      </dsp:txBody>
      <dsp:txXfrm>
        <a:off x="5103046" y="345742"/>
        <a:ext cx="1545512" cy="927307"/>
      </dsp:txXfrm>
    </dsp:sp>
    <dsp:sp modelId="{B0F2FD63-874B-47AC-BAD7-0E566CCDF651}">
      <dsp:nvSpPr>
        <dsp:cNvPr id="0" name=""/>
        <dsp:cNvSpPr/>
      </dsp:nvSpPr>
      <dsp:spPr>
        <a:xfrm>
          <a:off x="6803110" y="345742"/>
          <a:ext cx="1545512" cy="927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‘Vruchteloos’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(HB)</a:t>
          </a:r>
        </a:p>
      </dsp:txBody>
      <dsp:txXfrm>
        <a:off x="6803110" y="345742"/>
        <a:ext cx="1545512" cy="927307"/>
      </dsp:txXfrm>
    </dsp:sp>
    <dsp:sp modelId="{80110C07-7D7A-4021-B79A-EE52234DB351}">
      <dsp:nvSpPr>
        <dsp:cNvPr id="0" name=""/>
        <dsp:cNvSpPr/>
      </dsp:nvSpPr>
      <dsp:spPr>
        <a:xfrm>
          <a:off x="2854" y="1427601"/>
          <a:ext cx="1545512" cy="927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‘IJl’ (WV)</a:t>
          </a:r>
        </a:p>
      </dsp:txBody>
      <dsp:txXfrm>
        <a:off x="2854" y="1427601"/>
        <a:ext cx="1545512" cy="927307"/>
      </dsp:txXfrm>
    </dsp:sp>
    <dsp:sp modelId="{4CAB2713-4484-4AD6-85DD-A9F3A7C00963}">
      <dsp:nvSpPr>
        <dsp:cNvPr id="0" name=""/>
        <dsp:cNvSpPr/>
      </dsp:nvSpPr>
      <dsp:spPr>
        <a:xfrm>
          <a:off x="1702918" y="1427601"/>
          <a:ext cx="1545512" cy="927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‘Nutteloos’</a:t>
          </a:r>
        </a:p>
      </dsp:txBody>
      <dsp:txXfrm>
        <a:off x="1702918" y="1427601"/>
        <a:ext cx="1545512" cy="927307"/>
      </dsp:txXfrm>
    </dsp:sp>
    <dsp:sp modelId="{B134407F-B8CF-4E54-BAE5-B395A6BF2722}">
      <dsp:nvSpPr>
        <dsp:cNvPr id="0" name=""/>
        <dsp:cNvSpPr/>
      </dsp:nvSpPr>
      <dsp:spPr>
        <a:xfrm>
          <a:off x="3402982" y="1427601"/>
          <a:ext cx="1545512" cy="927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‘Betekenisloos’</a:t>
          </a:r>
        </a:p>
      </dsp:txBody>
      <dsp:txXfrm>
        <a:off x="3402982" y="1427601"/>
        <a:ext cx="1545512" cy="927307"/>
      </dsp:txXfrm>
    </dsp:sp>
    <dsp:sp modelId="{D99F1857-00D1-43EC-8EC4-2A07998AD31E}">
      <dsp:nvSpPr>
        <dsp:cNvPr id="0" name=""/>
        <dsp:cNvSpPr/>
      </dsp:nvSpPr>
      <dsp:spPr>
        <a:xfrm>
          <a:off x="5103046" y="1427601"/>
          <a:ext cx="1545512" cy="927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‘Ongrijpbaar’</a:t>
          </a:r>
        </a:p>
      </dsp:txBody>
      <dsp:txXfrm>
        <a:off x="5103046" y="1427601"/>
        <a:ext cx="1545512" cy="927307"/>
      </dsp:txXfrm>
    </dsp:sp>
    <dsp:sp modelId="{DED9633F-EF16-4D9B-A33C-6C8229A4865F}">
      <dsp:nvSpPr>
        <dsp:cNvPr id="0" name=""/>
        <dsp:cNvSpPr/>
      </dsp:nvSpPr>
      <dsp:spPr>
        <a:xfrm>
          <a:off x="6803110" y="1427601"/>
          <a:ext cx="1545512" cy="927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/>
            <a:t>‘</a:t>
          </a:r>
          <a:r>
            <a:rPr lang="nl-BE" sz="1500" kern="1200" dirty="0"/>
            <a:t>Tijdelijk’.</a:t>
          </a:r>
        </a:p>
      </dsp:txBody>
      <dsp:txXfrm>
        <a:off x="6803110" y="1427601"/>
        <a:ext cx="1545512" cy="927307"/>
      </dsp:txXfrm>
    </dsp:sp>
    <dsp:sp modelId="{6075C0D0-93DC-453B-9948-15C3089799A4}">
      <dsp:nvSpPr>
        <dsp:cNvPr id="0" name=""/>
        <dsp:cNvSpPr/>
      </dsp:nvSpPr>
      <dsp:spPr>
        <a:xfrm>
          <a:off x="2854" y="2509460"/>
          <a:ext cx="1545512" cy="927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‘Zucht’</a:t>
          </a:r>
        </a:p>
      </dsp:txBody>
      <dsp:txXfrm>
        <a:off x="2854" y="2509460"/>
        <a:ext cx="1545512" cy="927307"/>
      </dsp:txXfrm>
    </dsp:sp>
    <dsp:sp modelId="{AA80D64B-EACE-4166-91F1-8116F188A868}">
      <dsp:nvSpPr>
        <dsp:cNvPr id="0" name=""/>
        <dsp:cNvSpPr/>
      </dsp:nvSpPr>
      <dsp:spPr>
        <a:xfrm>
          <a:off x="1702918" y="2509460"/>
          <a:ext cx="1545512" cy="927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‘Luchtbel’</a:t>
          </a:r>
        </a:p>
      </dsp:txBody>
      <dsp:txXfrm>
        <a:off x="1702918" y="2509460"/>
        <a:ext cx="1545512" cy="927307"/>
      </dsp:txXfrm>
    </dsp:sp>
    <dsp:sp modelId="{60E7A6CC-9F1E-4C1B-AC2D-33BFE394F6E4}">
      <dsp:nvSpPr>
        <dsp:cNvPr id="0" name=""/>
        <dsp:cNvSpPr/>
      </dsp:nvSpPr>
      <dsp:spPr>
        <a:xfrm>
          <a:off x="3402982" y="2509460"/>
          <a:ext cx="1545512" cy="927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‘Puf’</a:t>
          </a:r>
        </a:p>
      </dsp:txBody>
      <dsp:txXfrm>
        <a:off x="3402982" y="2509460"/>
        <a:ext cx="1545512" cy="927307"/>
      </dsp:txXfrm>
    </dsp:sp>
    <dsp:sp modelId="{3ED2EF0C-3A2E-4F8B-8041-27A76D922C0C}">
      <dsp:nvSpPr>
        <dsp:cNvPr id="0" name=""/>
        <dsp:cNvSpPr/>
      </dsp:nvSpPr>
      <dsp:spPr>
        <a:xfrm>
          <a:off x="5103046" y="2509460"/>
          <a:ext cx="1545512" cy="927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‘Adem’</a:t>
          </a:r>
        </a:p>
      </dsp:txBody>
      <dsp:txXfrm>
        <a:off x="5103046" y="2509460"/>
        <a:ext cx="1545512" cy="927307"/>
      </dsp:txXfrm>
    </dsp:sp>
    <dsp:sp modelId="{E89EAC55-8271-479C-B81D-5AC99A6D2F73}">
      <dsp:nvSpPr>
        <dsp:cNvPr id="0" name=""/>
        <dsp:cNvSpPr/>
      </dsp:nvSpPr>
      <dsp:spPr>
        <a:xfrm>
          <a:off x="6803110" y="2509460"/>
          <a:ext cx="1545512" cy="927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‘Damp’</a:t>
          </a:r>
        </a:p>
      </dsp:txBody>
      <dsp:txXfrm>
        <a:off x="6803110" y="2509460"/>
        <a:ext cx="1545512" cy="9273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29B4D3-E3BA-4C24-A448-DFC19D630038}">
      <dsp:nvSpPr>
        <dsp:cNvPr id="0" name=""/>
        <dsp:cNvSpPr/>
      </dsp:nvSpPr>
      <dsp:spPr>
        <a:xfrm>
          <a:off x="4420" y="0"/>
          <a:ext cx="1551086" cy="4781203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2200" kern="1200"/>
        </a:p>
      </dsp:txBody>
      <dsp:txXfrm>
        <a:off x="4420" y="0"/>
        <a:ext cx="1551086" cy="1434360"/>
      </dsp:txXfrm>
    </dsp:sp>
    <dsp:sp modelId="{37ADB03D-2F96-41CD-B6D6-ADBE0F34BD22}">
      <dsp:nvSpPr>
        <dsp:cNvPr id="0" name=""/>
        <dsp:cNvSpPr/>
      </dsp:nvSpPr>
      <dsp:spPr>
        <a:xfrm>
          <a:off x="159528" y="1435761"/>
          <a:ext cx="1240869" cy="14415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A</a:t>
          </a:r>
          <a:br>
            <a:rPr lang="nl-BE" sz="900" kern="1200" dirty="0"/>
          </a:br>
          <a:r>
            <a:rPr lang="nl-BE" sz="900" kern="1200" dirty="0"/>
            <a:t>Opschrift</a:t>
          </a:r>
          <a:br>
            <a:rPr lang="nl-BE" sz="900" kern="1200" dirty="0"/>
          </a:br>
          <a:r>
            <a:rPr lang="nl-BE" sz="900" kern="1200" dirty="0"/>
            <a:t>(1:1)</a:t>
          </a:r>
        </a:p>
      </dsp:txBody>
      <dsp:txXfrm>
        <a:off x="195872" y="1472105"/>
        <a:ext cx="1168181" cy="1368910"/>
      </dsp:txXfrm>
    </dsp:sp>
    <dsp:sp modelId="{6B656ABF-966F-47C9-8696-63082BD29E2C}">
      <dsp:nvSpPr>
        <dsp:cNvPr id="0" name=""/>
        <dsp:cNvSpPr/>
      </dsp:nvSpPr>
      <dsp:spPr>
        <a:xfrm>
          <a:off x="159528" y="3099144"/>
          <a:ext cx="1240869" cy="14415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B</a:t>
          </a:r>
          <a:br>
            <a:rPr lang="nl-BE" sz="900" kern="1200" dirty="0"/>
          </a:br>
          <a:r>
            <a:rPr lang="nl-BE" sz="900" kern="1200" dirty="0"/>
            <a:t>Slogan: </a:t>
          </a:r>
          <a:br>
            <a:rPr lang="nl-BE" sz="900" kern="1200" dirty="0"/>
          </a:br>
          <a:r>
            <a:rPr lang="nl-BE" sz="900" kern="1200" dirty="0"/>
            <a:t>‘Alles is ijdel’</a:t>
          </a:r>
          <a:br>
            <a:rPr lang="nl-BE" sz="900" kern="1200" dirty="0"/>
          </a:br>
          <a:r>
            <a:rPr lang="nl-BE" sz="900" kern="1200" dirty="0"/>
            <a:t>(1:2)</a:t>
          </a:r>
        </a:p>
      </dsp:txBody>
      <dsp:txXfrm>
        <a:off x="195872" y="3135488"/>
        <a:ext cx="1168181" cy="1368910"/>
      </dsp:txXfrm>
    </dsp:sp>
    <dsp:sp modelId="{DF5C86B0-E1D0-4CC4-B9C4-A1A55773D346}">
      <dsp:nvSpPr>
        <dsp:cNvPr id="0" name=""/>
        <dsp:cNvSpPr/>
      </dsp:nvSpPr>
      <dsp:spPr>
        <a:xfrm>
          <a:off x="1671838" y="0"/>
          <a:ext cx="1551086" cy="4781203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200" b="0" kern="1200" dirty="0"/>
            <a:t>I-Geniet</a:t>
          </a:r>
          <a:br>
            <a:rPr lang="nl-BE" sz="2200" b="0" kern="1200" dirty="0"/>
          </a:br>
          <a:r>
            <a:rPr lang="nl-BE" sz="2200" b="0" kern="1200" dirty="0"/>
            <a:t>van het leven</a:t>
          </a:r>
          <a:br>
            <a:rPr lang="nl-BE" sz="2200" b="0" kern="1200" dirty="0"/>
          </a:br>
          <a:r>
            <a:rPr lang="nl-BE" sz="2200" b="0" kern="1200" dirty="0"/>
            <a:t>(1:3-3:9)</a:t>
          </a:r>
        </a:p>
      </dsp:txBody>
      <dsp:txXfrm>
        <a:off x="1671838" y="0"/>
        <a:ext cx="1551086" cy="1434360"/>
      </dsp:txXfrm>
    </dsp:sp>
    <dsp:sp modelId="{E6F90E77-3893-467C-9074-1D53F89EF202}">
      <dsp:nvSpPr>
        <dsp:cNvPr id="0" name=""/>
        <dsp:cNvSpPr/>
      </dsp:nvSpPr>
      <dsp:spPr>
        <a:xfrm>
          <a:off x="1826947" y="1435265"/>
          <a:ext cx="1240869" cy="55311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A – Welke winst is er?</a:t>
          </a:r>
          <a:br>
            <a:rPr lang="nl-BE" sz="900" kern="1200" dirty="0"/>
          </a:br>
          <a:r>
            <a:rPr lang="nl-BE" sz="900" kern="1200" dirty="0"/>
            <a:t>(1:3)</a:t>
          </a:r>
        </a:p>
      </dsp:txBody>
      <dsp:txXfrm>
        <a:off x="1843147" y="1451465"/>
        <a:ext cx="1208469" cy="520718"/>
      </dsp:txXfrm>
    </dsp:sp>
    <dsp:sp modelId="{9B02B331-95DE-4C99-B005-4AF2CBD9B85C}">
      <dsp:nvSpPr>
        <dsp:cNvPr id="0" name=""/>
        <dsp:cNvSpPr/>
      </dsp:nvSpPr>
      <dsp:spPr>
        <a:xfrm>
          <a:off x="1826947" y="2073479"/>
          <a:ext cx="1240869" cy="55311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B – Gedicht</a:t>
          </a:r>
          <a:br>
            <a:rPr lang="nl-BE" sz="900" kern="1200" dirty="0"/>
          </a:br>
          <a:r>
            <a:rPr lang="nl-BE" sz="900" kern="1200" dirty="0"/>
            <a:t>Niets nieuws onder</a:t>
          </a:r>
          <a:br>
            <a:rPr lang="nl-BE" sz="900" kern="1200" dirty="0"/>
          </a:br>
          <a:r>
            <a:rPr lang="nl-BE" sz="900" kern="1200" dirty="0"/>
            <a:t>de zon (1:4-11)</a:t>
          </a:r>
        </a:p>
      </dsp:txBody>
      <dsp:txXfrm>
        <a:off x="1843147" y="2089679"/>
        <a:ext cx="1208469" cy="520718"/>
      </dsp:txXfrm>
    </dsp:sp>
    <dsp:sp modelId="{A18C6A1C-AF4D-4584-9D93-2979D4061826}">
      <dsp:nvSpPr>
        <dsp:cNvPr id="0" name=""/>
        <dsp:cNvSpPr/>
      </dsp:nvSpPr>
      <dsp:spPr>
        <a:xfrm>
          <a:off x="1826947" y="2711692"/>
          <a:ext cx="1240869" cy="55311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X – Geen winst</a:t>
          </a:r>
          <a:br>
            <a:rPr lang="nl-BE" sz="900" kern="1200" dirty="0"/>
          </a:br>
          <a:r>
            <a:rPr lang="nl-BE" sz="900" kern="1200" dirty="0"/>
            <a:t>onder de zon</a:t>
          </a:r>
          <a:br>
            <a:rPr lang="nl-BE" sz="900" kern="1200" dirty="0"/>
          </a:br>
          <a:r>
            <a:rPr lang="nl-BE" sz="900" kern="1200" dirty="0"/>
            <a:t>(1:12-2:26)</a:t>
          </a:r>
        </a:p>
      </dsp:txBody>
      <dsp:txXfrm>
        <a:off x="1843147" y="2727892"/>
        <a:ext cx="1208469" cy="520718"/>
      </dsp:txXfrm>
    </dsp:sp>
    <dsp:sp modelId="{262D4E0A-AF73-48F0-BBBC-A1DD21F00BE4}">
      <dsp:nvSpPr>
        <dsp:cNvPr id="0" name=""/>
        <dsp:cNvSpPr/>
      </dsp:nvSpPr>
      <dsp:spPr>
        <a:xfrm>
          <a:off x="1826947" y="3349906"/>
          <a:ext cx="1240869" cy="55311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B’ – Gedicht</a:t>
          </a:r>
          <a:br>
            <a:rPr lang="nl-BE" sz="900" kern="1200" dirty="0"/>
          </a:br>
          <a:r>
            <a:rPr lang="nl-BE" sz="900" kern="1200" dirty="0"/>
            <a:t>Alles heeft zijn tijd</a:t>
          </a:r>
          <a:br>
            <a:rPr lang="nl-BE" sz="900" kern="1200" dirty="0"/>
          </a:br>
          <a:r>
            <a:rPr lang="nl-BE" sz="900" kern="1200" dirty="0"/>
            <a:t>(3:1-8)</a:t>
          </a:r>
        </a:p>
      </dsp:txBody>
      <dsp:txXfrm>
        <a:off x="1843147" y="3366106"/>
        <a:ext cx="1208469" cy="520718"/>
      </dsp:txXfrm>
    </dsp:sp>
    <dsp:sp modelId="{3ACCA66B-5479-4A91-ADBD-5C3E5834B849}">
      <dsp:nvSpPr>
        <dsp:cNvPr id="0" name=""/>
        <dsp:cNvSpPr/>
      </dsp:nvSpPr>
      <dsp:spPr>
        <a:xfrm>
          <a:off x="1826947" y="3988119"/>
          <a:ext cx="1240869" cy="55311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A’ – Welke winst is er onder de zon?</a:t>
          </a:r>
          <a:br>
            <a:rPr lang="nl-BE" sz="900" kern="1200" dirty="0"/>
          </a:br>
          <a:r>
            <a:rPr lang="nl-BE" sz="900" kern="1200" dirty="0"/>
            <a:t>(3:9)</a:t>
          </a:r>
        </a:p>
      </dsp:txBody>
      <dsp:txXfrm>
        <a:off x="1843147" y="4004319"/>
        <a:ext cx="1208469" cy="520718"/>
      </dsp:txXfrm>
    </dsp:sp>
    <dsp:sp modelId="{6ED03FD1-17ED-4159-93B8-C58041F436AB}">
      <dsp:nvSpPr>
        <dsp:cNvPr id="0" name=""/>
        <dsp:cNvSpPr/>
      </dsp:nvSpPr>
      <dsp:spPr>
        <a:xfrm>
          <a:off x="3339256" y="0"/>
          <a:ext cx="1551086" cy="4781203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200" b="0" kern="1200" dirty="0"/>
            <a:t>II-Geniet</a:t>
          </a:r>
          <a:br>
            <a:rPr lang="nl-BE" sz="2200" b="0" kern="1200" dirty="0"/>
          </a:br>
          <a:r>
            <a:rPr lang="nl-BE" sz="2200" b="0" kern="1200" dirty="0"/>
            <a:t>en vrees God</a:t>
          </a:r>
          <a:br>
            <a:rPr lang="nl-BE" sz="2200" b="0" kern="1200" dirty="0"/>
          </a:br>
          <a:r>
            <a:rPr lang="nl-BE" sz="2200" b="0" kern="1200" dirty="0"/>
            <a:t>(3:10-8:17)</a:t>
          </a:r>
        </a:p>
      </dsp:txBody>
      <dsp:txXfrm>
        <a:off x="3339256" y="0"/>
        <a:ext cx="1551086" cy="1434360"/>
      </dsp:txXfrm>
    </dsp:sp>
    <dsp:sp modelId="{FD5FD8A5-BDAF-40D7-A51A-79A97D403B18}">
      <dsp:nvSpPr>
        <dsp:cNvPr id="0" name=""/>
        <dsp:cNvSpPr/>
      </dsp:nvSpPr>
      <dsp:spPr>
        <a:xfrm>
          <a:off x="3494365" y="1437279"/>
          <a:ext cx="1240869" cy="39150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A – Je doorgrondt God niet (3:10-22)</a:t>
          </a:r>
        </a:p>
      </dsp:txBody>
      <dsp:txXfrm>
        <a:off x="3505832" y="1448746"/>
        <a:ext cx="1217935" cy="368573"/>
      </dsp:txXfrm>
    </dsp:sp>
    <dsp:sp modelId="{F4FB1751-D438-4734-BF2E-E8F04C86FF4C}">
      <dsp:nvSpPr>
        <dsp:cNvPr id="0" name=""/>
        <dsp:cNvSpPr/>
      </dsp:nvSpPr>
      <dsp:spPr>
        <a:xfrm>
          <a:off x="3494365" y="1889018"/>
          <a:ext cx="1240869" cy="39150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B – Wat beter kan</a:t>
          </a:r>
          <a:br>
            <a:rPr lang="nl-BE" sz="900" kern="1200" dirty="0"/>
          </a:br>
          <a:r>
            <a:rPr lang="nl-BE" sz="900" kern="1200" dirty="0"/>
            <a:t>(4:1-17)</a:t>
          </a:r>
        </a:p>
      </dsp:txBody>
      <dsp:txXfrm>
        <a:off x="3505832" y="1900485"/>
        <a:ext cx="1217935" cy="368573"/>
      </dsp:txXfrm>
    </dsp:sp>
    <dsp:sp modelId="{F64C03F4-7866-46A2-B97F-C8E056F10D7A}">
      <dsp:nvSpPr>
        <dsp:cNvPr id="0" name=""/>
        <dsp:cNvSpPr/>
      </dsp:nvSpPr>
      <dsp:spPr>
        <a:xfrm>
          <a:off x="3494365" y="2340758"/>
          <a:ext cx="1240869" cy="39150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C – Respect voor God (5:1-6)</a:t>
          </a:r>
        </a:p>
      </dsp:txBody>
      <dsp:txXfrm>
        <a:off x="3505832" y="2352225"/>
        <a:ext cx="1217935" cy="368573"/>
      </dsp:txXfrm>
    </dsp:sp>
    <dsp:sp modelId="{C594FC0F-827A-4E38-AFD2-5E417DA5CEB1}">
      <dsp:nvSpPr>
        <dsp:cNvPr id="0" name=""/>
        <dsp:cNvSpPr/>
      </dsp:nvSpPr>
      <dsp:spPr>
        <a:xfrm>
          <a:off x="3494365" y="2792498"/>
          <a:ext cx="1240869" cy="39150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X – Rijkdom als geschenk (5:7-6:9)</a:t>
          </a:r>
        </a:p>
      </dsp:txBody>
      <dsp:txXfrm>
        <a:off x="3505832" y="2803965"/>
        <a:ext cx="1217935" cy="368573"/>
      </dsp:txXfrm>
    </dsp:sp>
    <dsp:sp modelId="{681D163E-E569-4904-9704-22CE66BB39C8}">
      <dsp:nvSpPr>
        <dsp:cNvPr id="0" name=""/>
        <dsp:cNvSpPr/>
      </dsp:nvSpPr>
      <dsp:spPr>
        <a:xfrm>
          <a:off x="3494365" y="3244237"/>
          <a:ext cx="1240869" cy="39150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C’ – Respect voor God (6:10-7:14)</a:t>
          </a:r>
        </a:p>
      </dsp:txBody>
      <dsp:txXfrm>
        <a:off x="3505832" y="3255704"/>
        <a:ext cx="1217935" cy="368573"/>
      </dsp:txXfrm>
    </dsp:sp>
    <dsp:sp modelId="{0DF65ECE-91B0-4D96-B129-07CAE19C7BF6}">
      <dsp:nvSpPr>
        <dsp:cNvPr id="0" name=""/>
        <dsp:cNvSpPr/>
      </dsp:nvSpPr>
      <dsp:spPr>
        <a:xfrm>
          <a:off x="3494365" y="3695977"/>
          <a:ext cx="1240869" cy="39150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B’ – De betere mens (7:15-8:8)</a:t>
          </a:r>
        </a:p>
      </dsp:txBody>
      <dsp:txXfrm>
        <a:off x="3505832" y="3707444"/>
        <a:ext cx="1217935" cy="368573"/>
      </dsp:txXfrm>
    </dsp:sp>
    <dsp:sp modelId="{90A12AF6-797D-46DB-98C9-F581D53C33CF}">
      <dsp:nvSpPr>
        <dsp:cNvPr id="0" name=""/>
        <dsp:cNvSpPr/>
      </dsp:nvSpPr>
      <dsp:spPr>
        <a:xfrm>
          <a:off x="3494365" y="4147716"/>
          <a:ext cx="1240869" cy="39150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A’ – </a:t>
          </a:r>
          <a:r>
            <a:rPr lang="nl-BE" sz="900" kern="1200"/>
            <a:t>Je doorgrondt God </a:t>
          </a:r>
          <a:r>
            <a:rPr lang="nl-BE" sz="900" kern="1200" dirty="0"/>
            <a:t>niet (8:9-17)</a:t>
          </a:r>
        </a:p>
      </dsp:txBody>
      <dsp:txXfrm>
        <a:off x="3505832" y="4159183"/>
        <a:ext cx="1217935" cy="368573"/>
      </dsp:txXfrm>
    </dsp:sp>
    <dsp:sp modelId="{AA9D973D-D87C-4C7C-A387-87DA6381F2E0}">
      <dsp:nvSpPr>
        <dsp:cNvPr id="0" name=""/>
        <dsp:cNvSpPr/>
      </dsp:nvSpPr>
      <dsp:spPr>
        <a:xfrm>
          <a:off x="5006674" y="0"/>
          <a:ext cx="1551086" cy="4781203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200" kern="1200" dirty="0"/>
            <a:t>III-Geniet</a:t>
          </a:r>
          <a:br>
            <a:rPr lang="nl-BE" sz="2200" kern="1200" dirty="0"/>
          </a:br>
          <a:r>
            <a:rPr lang="nl-BE" sz="2200" kern="1200" dirty="0"/>
            <a:t>en vorm je leven</a:t>
          </a:r>
          <a:br>
            <a:rPr lang="nl-BE" sz="2200" kern="1200" dirty="0"/>
          </a:br>
          <a:r>
            <a:rPr lang="nl-BE" sz="2200" kern="1200" dirty="0"/>
            <a:t>(9:1-12:7)</a:t>
          </a:r>
        </a:p>
      </dsp:txBody>
      <dsp:txXfrm>
        <a:off x="5006674" y="0"/>
        <a:ext cx="1551086" cy="1434360"/>
      </dsp:txXfrm>
    </dsp:sp>
    <dsp:sp modelId="{823AD3CB-3CF8-4CD9-91AC-5AED1CFB8606}">
      <dsp:nvSpPr>
        <dsp:cNvPr id="0" name=""/>
        <dsp:cNvSpPr/>
      </dsp:nvSpPr>
      <dsp:spPr>
        <a:xfrm>
          <a:off x="5161783" y="1435265"/>
          <a:ext cx="1240869" cy="55311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Geniet en vorm je leven (9:1-12)</a:t>
          </a:r>
        </a:p>
      </dsp:txBody>
      <dsp:txXfrm>
        <a:off x="5177983" y="1451465"/>
        <a:ext cx="1208469" cy="520718"/>
      </dsp:txXfrm>
    </dsp:sp>
    <dsp:sp modelId="{DA40BE98-0927-4F74-BAD4-0153CD8D881C}">
      <dsp:nvSpPr>
        <dsp:cNvPr id="0" name=""/>
        <dsp:cNvSpPr/>
      </dsp:nvSpPr>
      <dsp:spPr>
        <a:xfrm>
          <a:off x="5161783" y="2073479"/>
          <a:ext cx="1240869" cy="55311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Over de wijsheid</a:t>
          </a:r>
          <a:br>
            <a:rPr lang="nl-BE" sz="900" kern="1200" dirty="0"/>
          </a:br>
          <a:r>
            <a:rPr lang="nl-BE" sz="900" kern="1200" dirty="0"/>
            <a:t>(9:13-15)</a:t>
          </a:r>
        </a:p>
      </dsp:txBody>
      <dsp:txXfrm>
        <a:off x="5177983" y="2089679"/>
        <a:ext cx="1208469" cy="520718"/>
      </dsp:txXfrm>
    </dsp:sp>
    <dsp:sp modelId="{93201497-E068-4DD7-98AC-6D1D2F641EB3}">
      <dsp:nvSpPr>
        <dsp:cNvPr id="0" name=""/>
        <dsp:cNvSpPr/>
      </dsp:nvSpPr>
      <dsp:spPr>
        <a:xfrm>
          <a:off x="5161783" y="2711692"/>
          <a:ext cx="1240869" cy="55311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De wijze en de dwaas (9:16-10:19)</a:t>
          </a:r>
        </a:p>
      </dsp:txBody>
      <dsp:txXfrm>
        <a:off x="5177983" y="2727892"/>
        <a:ext cx="1208469" cy="520718"/>
      </dsp:txXfrm>
    </dsp:sp>
    <dsp:sp modelId="{C1815CE5-4033-4FAF-AB3E-974BFC3BF29F}">
      <dsp:nvSpPr>
        <dsp:cNvPr id="0" name=""/>
        <dsp:cNvSpPr/>
      </dsp:nvSpPr>
      <dsp:spPr>
        <a:xfrm>
          <a:off x="5161783" y="3349906"/>
          <a:ext cx="1240869" cy="55311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Geven en ontvangen van rijkdom</a:t>
          </a:r>
          <a:br>
            <a:rPr lang="nl-BE" sz="900" kern="1200" dirty="0"/>
          </a:br>
          <a:r>
            <a:rPr lang="nl-BE" sz="900" kern="1200" dirty="0"/>
            <a:t>(10:20-11:6)</a:t>
          </a:r>
        </a:p>
      </dsp:txBody>
      <dsp:txXfrm>
        <a:off x="5177983" y="3366106"/>
        <a:ext cx="1208469" cy="520718"/>
      </dsp:txXfrm>
    </dsp:sp>
    <dsp:sp modelId="{F981A82D-3DB0-437D-87C1-BF575AEDD1AC}">
      <dsp:nvSpPr>
        <dsp:cNvPr id="0" name=""/>
        <dsp:cNvSpPr/>
      </dsp:nvSpPr>
      <dsp:spPr>
        <a:xfrm>
          <a:off x="5161783" y="3988119"/>
          <a:ext cx="1240869" cy="55311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Gedicht over jongelingen, ouderen en de dood (11:7-12:7)</a:t>
          </a:r>
        </a:p>
      </dsp:txBody>
      <dsp:txXfrm>
        <a:off x="5177983" y="4004319"/>
        <a:ext cx="1208469" cy="520718"/>
      </dsp:txXfrm>
    </dsp:sp>
    <dsp:sp modelId="{63A75175-A52F-499C-9322-6BF917971688}">
      <dsp:nvSpPr>
        <dsp:cNvPr id="0" name=""/>
        <dsp:cNvSpPr/>
      </dsp:nvSpPr>
      <dsp:spPr>
        <a:xfrm>
          <a:off x="6674093" y="0"/>
          <a:ext cx="1551086" cy="4781203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2200" kern="1200" dirty="0"/>
        </a:p>
      </dsp:txBody>
      <dsp:txXfrm>
        <a:off x="6674093" y="0"/>
        <a:ext cx="1551086" cy="1434360"/>
      </dsp:txXfrm>
    </dsp:sp>
    <dsp:sp modelId="{E83800F6-31FF-439D-ACBE-E30C181616F2}">
      <dsp:nvSpPr>
        <dsp:cNvPr id="0" name=""/>
        <dsp:cNvSpPr/>
      </dsp:nvSpPr>
      <dsp:spPr>
        <a:xfrm>
          <a:off x="6829201" y="1435761"/>
          <a:ext cx="1240869" cy="14415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B’</a:t>
          </a:r>
          <a:br>
            <a:rPr lang="nl-BE" sz="900" kern="1200" dirty="0"/>
          </a:br>
          <a:r>
            <a:rPr lang="nl-BE" sz="900" kern="1200" dirty="0"/>
            <a:t>Slogan</a:t>
          </a:r>
          <a:br>
            <a:rPr lang="nl-BE" sz="900" kern="1200" dirty="0"/>
          </a:br>
          <a:r>
            <a:rPr lang="nl-BE" sz="900" kern="1200" dirty="0"/>
            <a:t>‘Alles is vluchtig’</a:t>
          </a:r>
          <a:br>
            <a:rPr lang="nl-BE" sz="900" kern="1200" dirty="0"/>
          </a:br>
          <a:r>
            <a:rPr lang="nl-BE" sz="900" kern="1200" dirty="0"/>
            <a:t>(12:8)</a:t>
          </a:r>
        </a:p>
      </dsp:txBody>
      <dsp:txXfrm>
        <a:off x="6865545" y="1472105"/>
        <a:ext cx="1168181" cy="1368910"/>
      </dsp:txXfrm>
    </dsp:sp>
    <dsp:sp modelId="{387376F3-F5A3-4A89-BD5D-F4FF1CEFFBB1}">
      <dsp:nvSpPr>
        <dsp:cNvPr id="0" name=""/>
        <dsp:cNvSpPr/>
      </dsp:nvSpPr>
      <dsp:spPr>
        <a:xfrm>
          <a:off x="6829201" y="3099144"/>
          <a:ext cx="1240869" cy="14415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900" kern="1200" dirty="0"/>
            <a:t>A’</a:t>
          </a:r>
          <a:br>
            <a:rPr lang="nl-BE" sz="900" kern="1200" dirty="0"/>
          </a:br>
          <a:r>
            <a:rPr lang="nl-BE" sz="900" kern="1200" dirty="0"/>
            <a:t>Epiloog</a:t>
          </a:r>
          <a:br>
            <a:rPr lang="nl-BE" sz="900" kern="1200" dirty="0"/>
          </a:br>
          <a:r>
            <a:rPr lang="nl-BE" sz="900" kern="1200" dirty="0"/>
            <a:t>(12:9-14)</a:t>
          </a:r>
        </a:p>
      </dsp:txBody>
      <dsp:txXfrm>
        <a:off x="6865545" y="3135488"/>
        <a:ext cx="1168181" cy="13689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419D96-D415-4984-9A95-5254424B057B}">
      <dsp:nvSpPr>
        <dsp:cNvPr id="0" name=""/>
        <dsp:cNvSpPr/>
      </dsp:nvSpPr>
      <dsp:spPr>
        <a:xfrm>
          <a:off x="6171" y="0"/>
          <a:ext cx="1138872" cy="4896544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Introductie</a:t>
          </a:r>
          <a:br>
            <a:rPr lang="nl-BE" sz="1600" kern="1200" dirty="0"/>
          </a:br>
          <a:r>
            <a:rPr lang="nl-BE" sz="1600" kern="1200" dirty="0"/>
            <a:t>(1:1-8)</a:t>
          </a:r>
        </a:p>
      </dsp:txBody>
      <dsp:txXfrm>
        <a:off x="6171" y="0"/>
        <a:ext cx="1138872" cy="1468963"/>
      </dsp:txXfrm>
    </dsp:sp>
    <dsp:sp modelId="{609DF580-955B-4BCF-AC3C-D2B8D3EAB38C}">
      <dsp:nvSpPr>
        <dsp:cNvPr id="0" name=""/>
        <dsp:cNvSpPr/>
      </dsp:nvSpPr>
      <dsp:spPr>
        <a:xfrm>
          <a:off x="120058" y="1469381"/>
          <a:ext cx="911098" cy="9619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Opschrift</a:t>
          </a:r>
        </a:p>
      </dsp:txBody>
      <dsp:txXfrm>
        <a:off x="146743" y="1496066"/>
        <a:ext cx="857728" cy="908604"/>
      </dsp:txXfrm>
    </dsp:sp>
    <dsp:sp modelId="{A132EB2D-3B8E-403B-A906-19495D95A12D}">
      <dsp:nvSpPr>
        <dsp:cNvPr id="0" name=""/>
        <dsp:cNvSpPr/>
      </dsp:nvSpPr>
      <dsp:spPr>
        <a:xfrm>
          <a:off x="120058" y="2579352"/>
          <a:ext cx="911098" cy="9619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Opvoeding</a:t>
          </a:r>
        </a:p>
      </dsp:txBody>
      <dsp:txXfrm>
        <a:off x="146743" y="2606037"/>
        <a:ext cx="857728" cy="908604"/>
      </dsp:txXfrm>
    </dsp:sp>
    <dsp:sp modelId="{A25144E2-91FE-4BEC-B2C2-149BD9A7DF8C}">
      <dsp:nvSpPr>
        <dsp:cNvPr id="0" name=""/>
        <dsp:cNvSpPr/>
      </dsp:nvSpPr>
      <dsp:spPr>
        <a:xfrm>
          <a:off x="120058" y="3689323"/>
          <a:ext cx="911098" cy="9619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Ontmoeting</a:t>
          </a:r>
        </a:p>
      </dsp:txBody>
      <dsp:txXfrm>
        <a:off x="146743" y="3716008"/>
        <a:ext cx="857728" cy="908604"/>
      </dsp:txXfrm>
    </dsp:sp>
    <dsp:sp modelId="{0B474CE4-FD4D-4A30-9873-74F5859F2B79}">
      <dsp:nvSpPr>
        <dsp:cNvPr id="0" name=""/>
        <dsp:cNvSpPr/>
      </dsp:nvSpPr>
      <dsp:spPr>
        <a:xfrm>
          <a:off x="1230459" y="0"/>
          <a:ext cx="1138872" cy="4896544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Eerste lied</a:t>
          </a:r>
          <a:br>
            <a:rPr lang="nl-BE" sz="1600" kern="1200" dirty="0"/>
          </a:br>
          <a:r>
            <a:rPr lang="nl-BE" sz="1600" kern="1200" dirty="0"/>
            <a:t>(1:9-2:7)</a:t>
          </a:r>
        </a:p>
      </dsp:txBody>
      <dsp:txXfrm>
        <a:off x="1230459" y="0"/>
        <a:ext cx="1138872" cy="1468963"/>
      </dsp:txXfrm>
    </dsp:sp>
    <dsp:sp modelId="{42A77F64-C538-4535-9352-A28827E26158}">
      <dsp:nvSpPr>
        <dsp:cNvPr id="0" name=""/>
        <dsp:cNvSpPr/>
      </dsp:nvSpPr>
      <dsp:spPr>
        <a:xfrm>
          <a:off x="1344346" y="1468963"/>
          <a:ext cx="911098" cy="31827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Uitnodiging (2:8-17)</a:t>
          </a:r>
        </a:p>
      </dsp:txBody>
      <dsp:txXfrm>
        <a:off x="1371031" y="1495648"/>
        <a:ext cx="857728" cy="3129383"/>
      </dsp:txXfrm>
    </dsp:sp>
    <dsp:sp modelId="{5C6944CD-A434-4E8A-A270-C7D4878382A5}">
      <dsp:nvSpPr>
        <dsp:cNvPr id="0" name=""/>
        <dsp:cNvSpPr/>
      </dsp:nvSpPr>
      <dsp:spPr>
        <a:xfrm>
          <a:off x="2454747" y="0"/>
          <a:ext cx="1138872" cy="4896544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In de nacht</a:t>
          </a:r>
          <a:br>
            <a:rPr lang="nl-BE" sz="1600" kern="1200" dirty="0"/>
          </a:br>
          <a:r>
            <a:rPr lang="nl-BE" sz="1600" kern="1200" dirty="0"/>
            <a:t>(3:1-4:15)</a:t>
          </a:r>
        </a:p>
      </dsp:txBody>
      <dsp:txXfrm>
        <a:off x="2454747" y="0"/>
        <a:ext cx="1138872" cy="1468963"/>
      </dsp:txXfrm>
    </dsp:sp>
    <dsp:sp modelId="{0E6C78BC-4C2B-4097-A149-C004101C5F8F}">
      <dsp:nvSpPr>
        <dsp:cNvPr id="0" name=""/>
        <dsp:cNvSpPr/>
      </dsp:nvSpPr>
      <dsp:spPr>
        <a:xfrm>
          <a:off x="2568634" y="1469381"/>
          <a:ext cx="911098" cy="9619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Bezorgdheid (3:1-5)</a:t>
          </a:r>
        </a:p>
      </dsp:txBody>
      <dsp:txXfrm>
        <a:off x="2595319" y="1496066"/>
        <a:ext cx="857728" cy="908604"/>
      </dsp:txXfrm>
    </dsp:sp>
    <dsp:sp modelId="{919F2CB7-157C-4C98-A534-8E041F7BADAC}">
      <dsp:nvSpPr>
        <dsp:cNvPr id="0" name=""/>
        <dsp:cNvSpPr/>
      </dsp:nvSpPr>
      <dsp:spPr>
        <a:xfrm>
          <a:off x="2568634" y="2579352"/>
          <a:ext cx="911098" cy="9619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Ontdekt bruidegom (3:6-11)</a:t>
          </a:r>
        </a:p>
      </dsp:txBody>
      <dsp:txXfrm>
        <a:off x="2595319" y="2606037"/>
        <a:ext cx="857728" cy="908604"/>
      </dsp:txXfrm>
    </dsp:sp>
    <dsp:sp modelId="{37A6B52E-E68E-4662-8436-E5C1B53D1EA4}">
      <dsp:nvSpPr>
        <dsp:cNvPr id="0" name=""/>
        <dsp:cNvSpPr/>
      </dsp:nvSpPr>
      <dsp:spPr>
        <a:xfrm>
          <a:off x="2568634" y="3689323"/>
          <a:ext cx="911098" cy="9619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Lofzang (4:1-15)</a:t>
          </a:r>
        </a:p>
      </dsp:txBody>
      <dsp:txXfrm>
        <a:off x="2595319" y="3716008"/>
        <a:ext cx="857728" cy="908604"/>
      </dsp:txXfrm>
    </dsp:sp>
    <dsp:sp modelId="{65048D90-37E4-420F-98F9-AC9E2211FD90}">
      <dsp:nvSpPr>
        <dsp:cNvPr id="0" name=""/>
        <dsp:cNvSpPr/>
      </dsp:nvSpPr>
      <dsp:spPr>
        <a:xfrm>
          <a:off x="3679035" y="0"/>
          <a:ext cx="1138872" cy="4896544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 err="1"/>
            <a:t>Huwelijks-nacht</a:t>
          </a:r>
          <a:br>
            <a:rPr lang="nl-BE" sz="1600" kern="1200" dirty="0"/>
          </a:br>
          <a:r>
            <a:rPr lang="nl-BE" sz="1600" kern="1200" dirty="0"/>
            <a:t>(4.16-5:1)</a:t>
          </a:r>
        </a:p>
      </dsp:txBody>
      <dsp:txXfrm>
        <a:off x="3679035" y="0"/>
        <a:ext cx="1138872" cy="1468963"/>
      </dsp:txXfrm>
    </dsp:sp>
    <dsp:sp modelId="{47161022-9FC6-45FF-BD40-E81591CA7DBD}">
      <dsp:nvSpPr>
        <dsp:cNvPr id="0" name=""/>
        <dsp:cNvSpPr/>
      </dsp:nvSpPr>
      <dsp:spPr>
        <a:xfrm>
          <a:off x="4903323" y="0"/>
          <a:ext cx="1138872" cy="4896544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In de nacht</a:t>
          </a:r>
          <a:br>
            <a:rPr lang="nl-BE" sz="1600" kern="1200" dirty="0"/>
          </a:br>
          <a:r>
            <a:rPr lang="nl-BE" sz="1600" kern="1200" dirty="0"/>
            <a:t>(5:2-6:10)</a:t>
          </a:r>
        </a:p>
      </dsp:txBody>
      <dsp:txXfrm>
        <a:off x="4903323" y="0"/>
        <a:ext cx="1138872" cy="1468963"/>
      </dsp:txXfrm>
    </dsp:sp>
    <dsp:sp modelId="{A935A91D-83F0-4D74-B95C-0755C60A9195}">
      <dsp:nvSpPr>
        <dsp:cNvPr id="0" name=""/>
        <dsp:cNvSpPr/>
      </dsp:nvSpPr>
      <dsp:spPr>
        <a:xfrm>
          <a:off x="5017211" y="1469381"/>
          <a:ext cx="911098" cy="9619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Lijden</a:t>
          </a:r>
          <a:br>
            <a:rPr lang="nl-BE" sz="1200" kern="1200" dirty="0"/>
          </a:br>
          <a:r>
            <a:rPr lang="nl-BE" sz="1200" kern="1200" dirty="0"/>
            <a:t>(5:2-8)</a:t>
          </a:r>
        </a:p>
      </dsp:txBody>
      <dsp:txXfrm>
        <a:off x="5043896" y="1496066"/>
        <a:ext cx="857728" cy="908604"/>
      </dsp:txXfrm>
    </dsp:sp>
    <dsp:sp modelId="{460F5FAB-B1F4-4E0C-B4AA-AE43BB3B216B}">
      <dsp:nvSpPr>
        <dsp:cNvPr id="0" name=""/>
        <dsp:cNvSpPr/>
      </dsp:nvSpPr>
      <dsp:spPr>
        <a:xfrm>
          <a:off x="5017211" y="2579352"/>
          <a:ext cx="911098" cy="9619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Herontdekt bruidegom (5:9-6:3)</a:t>
          </a:r>
        </a:p>
      </dsp:txBody>
      <dsp:txXfrm>
        <a:off x="5043896" y="2606037"/>
        <a:ext cx="857728" cy="908604"/>
      </dsp:txXfrm>
    </dsp:sp>
    <dsp:sp modelId="{D0E3F488-EE29-48F1-AF3F-312FED1941E9}">
      <dsp:nvSpPr>
        <dsp:cNvPr id="0" name=""/>
        <dsp:cNvSpPr/>
      </dsp:nvSpPr>
      <dsp:spPr>
        <a:xfrm>
          <a:off x="5017211" y="3689323"/>
          <a:ext cx="911098" cy="9619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Lofzang</a:t>
          </a:r>
          <a:br>
            <a:rPr lang="nl-BE" sz="1200" kern="1200" dirty="0"/>
          </a:br>
          <a:r>
            <a:rPr lang="nl-BE" sz="1200" kern="1200" dirty="0"/>
            <a:t>(6:4-10)</a:t>
          </a:r>
        </a:p>
      </dsp:txBody>
      <dsp:txXfrm>
        <a:off x="5043896" y="3716008"/>
        <a:ext cx="857728" cy="908604"/>
      </dsp:txXfrm>
    </dsp:sp>
    <dsp:sp modelId="{9687EDCD-4F1B-439E-840F-98C123155FB0}">
      <dsp:nvSpPr>
        <dsp:cNvPr id="0" name=""/>
        <dsp:cNvSpPr/>
      </dsp:nvSpPr>
      <dsp:spPr>
        <a:xfrm>
          <a:off x="6127611" y="0"/>
          <a:ext cx="1138872" cy="4896544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Tweede lied</a:t>
          </a:r>
          <a:br>
            <a:rPr lang="nl-BE" sz="1600" kern="1200" dirty="0"/>
          </a:br>
          <a:r>
            <a:rPr lang="nl-BE" sz="1600" kern="1200" dirty="0"/>
            <a:t>(7:1-8:4)</a:t>
          </a:r>
        </a:p>
      </dsp:txBody>
      <dsp:txXfrm>
        <a:off x="6127611" y="0"/>
        <a:ext cx="1138872" cy="1468963"/>
      </dsp:txXfrm>
    </dsp:sp>
    <dsp:sp modelId="{A70803E7-0628-4040-BE58-F067D8834D8F}">
      <dsp:nvSpPr>
        <dsp:cNvPr id="0" name=""/>
        <dsp:cNvSpPr/>
      </dsp:nvSpPr>
      <dsp:spPr>
        <a:xfrm>
          <a:off x="6241499" y="1468963"/>
          <a:ext cx="911098" cy="31827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Uitnodiging (8:1-3)</a:t>
          </a:r>
        </a:p>
      </dsp:txBody>
      <dsp:txXfrm>
        <a:off x="6268184" y="1495648"/>
        <a:ext cx="857728" cy="3129383"/>
      </dsp:txXfrm>
    </dsp:sp>
    <dsp:sp modelId="{FF9E9646-A79A-4A9B-B8C5-C785743E67A0}">
      <dsp:nvSpPr>
        <dsp:cNvPr id="0" name=""/>
        <dsp:cNvSpPr/>
      </dsp:nvSpPr>
      <dsp:spPr>
        <a:xfrm>
          <a:off x="7351899" y="0"/>
          <a:ext cx="1138872" cy="4896544"/>
        </a:xfrm>
        <a:prstGeom prst="roundRect">
          <a:avLst>
            <a:gd name="adj" fmla="val 10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Uitleiding</a:t>
          </a:r>
          <a:br>
            <a:rPr lang="nl-BE" sz="1600" kern="1200" dirty="0"/>
          </a:br>
          <a:r>
            <a:rPr lang="nl-BE" sz="1600" kern="1200" dirty="0"/>
            <a:t>(8:5-14)</a:t>
          </a:r>
        </a:p>
      </dsp:txBody>
      <dsp:txXfrm>
        <a:off x="7351899" y="0"/>
        <a:ext cx="1138872" cy="1468963"/>
      </dsp:txXfrm>
    </dsp:sp>
    <dsp:sp modelId="{CE026F44-8CF5-4FC4-BC5D-13ACA22F5848}">
      <dsp:nvSpPr>
        <dsp:cNvPr id="0" name=""/>
        <dsp:cNvSpPr/>
      </dsp:nvSpPr>
      <dsp:spPr>
        <a:xfrm>
          <a:off x="7465787" y="1469381"/>
          <a:ext cx="911098" cy="9619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Ontmoeting</a:t>
          </a:r>
        </a:p>
      </dsp:txBody>
      <dsp:txXfrm>
        <a:off x="7492472" y="1496066"/>
        <a:ext cx="857728" cy="908604"/>
      </dsp:txXfrm>
    </dsp:sp>
    <dsp:sp modelId="{D68C8A05-C498-472C-9044-2660FA8B34F4}">
      <dsp:nvSpPr>
        <dsp:cNvPr id="0" name=""/>
        <dsp:cNvSpPr/>
      </dsp:nvSpPr>
      <dsp:spPr>
        <a:xfrm>
          <a:off x="7465787" y="2579352"/>
          <a:ext cx="911098" cy="9619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Opvoeding</a:t>
          </a:r>
        </a:p>
      </dsp:txBody>
      <dsp:txXfrm>
        <a:off x="7492472" y="2606037"/>
        <a:ext cx="857728" cy="908604"/>
      </dsp:txXfrm>
    </dsp:sp>
    <dsp:sp modelId="{E1E4B1E2-CF9D-4752-AB44-8E4AF9ED0FA2}">
      <dsp:nvSpPr>
        <dsp:cNvPr id="0" name=""/>
        <dsp:cNvSpPr/>
      </dsp:nvSpPr>
      <dsp:spPr>
        <a:xfrm>
          <a:off x="7465787" y="3689323"/>
          <a:ext cx="911098" cy="9619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200" kern="1200" dirty="0"/>
            <a:t>Afscheid</a:t>
          </a:r>
        </a:p>
      </dsp:txBody>
      <dsp:txXfrm>
        <a:off x="7492472" y="3716008"/>
        <a:ext cx="857728" cy="9086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19852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31744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48385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43885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4054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98008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2022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07058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23858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91228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31299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73660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2E62931-8EB4-42BB-BAAB-D8757BE6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75595" y="607220"/>
            <a:ext cx="3738610" cy="263090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Prediker-Hooglied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775595" y="3393370"/>
            <a:ext cx="3738610" cy="1714408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72" r="-2" b="-2"/>
          <a:stretch>
            <a:fillRect/>
          </a:stretch>
        </p:blipFill>
        <p:spPr bwMode="auto">
          <a:xfrm>
            <a:off x="20" y="10"/>
            <a:ext cx="4504114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47531" tIns="23765" rIns="47531" bIns="23765"/>
          <a:lstStyle/>
          <a:p>
            <a:r>
              <a:rPr lang="nl-BE" dirty="0" err="1"/>
              <a:t>Salomo’s</a:t>
            </a:r>
            <a:r>
              <a:rPr lang="nl-BE" dirty="0"/>
              <a:t> </a:t>
            </a:r>
            <a:r>
              <a:rPr lang="nl-BE" dirty="0" err="1"/>
              <a:t>wijsheidsboeken</a:t>
            </a:r>
            <a:endParaRPr lang="nl-BE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3615783"/>
              </p:ext>
            </p:extLst>
          </p:nvPr>
        </p:nvGraphicFramePr>
        <p:xfrm>
          <a:off x="628650" y="1520825"/>
          <a:ext cx="7886700" cy="3627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3983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47531" tIns="23765" rIns="47531" bIns="23765"/>
          <a:lstStyle/>
          <a:p>
            <a:r>
              <a:rPr lang="nl-BE" dirty="0"/>
              <a:t>Negatieve vertalingen voor </a:t>
            </a:r>
            <a:r>
              <a:rPr lang="he-IL" dirty="0"/>
              <a:t>הֶבֶל</a:t>
            </a:r>
            <a:r>
              <a:rPr lang="nl-BE" dirty="0"/>
              <a:t> 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8360034"/>
              </p:ext>
            </p:extLst>
          </p:nvPr>
        </p:nvGraphicFramePr>
        <p:xfrm>
          <a:off x="576250" y="1874436"/>
          <a:ext cx="8351478" cy="37825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3562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47531" tIns="23765" rIns="47531" bIns="23765"/>
          <a:lstStyle/>
          <a:p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762255" y="1874520"/>
            <a:ext cx="5924545" cy="3604260"/>
          </a:xfrm>
        </p:spPr>
        <p:txBody>
          <a:bodyPr lIns="47531" tIns="23765" rIns="47531" bIns="23765">
            <a:normAutofit/>
          </a:bodyPr>
          <a:lstStyle/>
          <a:p>
            <a:pPr marL="109710" indent="0">
              <a:buNone/>
            </a:pPr>
            <a:r>
              <a:rPr lang="nl-BE" dirty="0"/>
              <a:t>‘Alle pogingen om in het geheel niet alleen een eenheid van geest, maar ook een genetisch-voortgaand allesoverheersend plan en organische rangschikking te ontdekken, leden tot op de dag van vandaag schipbreuk.’</a:t>
            </a:r>
          </a:p>
        </p:txBody>
      </p:sp>
      <p:pic>
        <p:nvPicPr>
          <p:cNvPr id="1026" name="Picture 2" descr="C:\Users\RaymondR\Desktop\Prediker\FranzDelitzsch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6860" y="1577753"/>
            <a:ext cx="2279254" cy="294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483000" y="4526065"/>
            <a:ext cx="2279254" cy="601992"/>
          </a:xfrm>
          <a:prstGeom prst="rect">
            <a:avLst/>
          </a:prstGeom>
          <a:noFill/>
        </p:spPr>
        <p:txBody>
          <a:bodyPr wrap="square" lIns="47531" tIns="23765" rIns="47531" bIns="23765" rtlCol="0">
            <a:spAutoFit/>
          </a:bodyPr>
          <a:lstStyle/>
          <a:p>
            <a:pPr algn="ctr"/>
            <a:r>
              <a:rPr lang="nl-BE" dirty="0">
                <a:solidFill>
                  <a:schemeClr val="accent6">
                    <a:lumMod val="75000"/>
                  </a:schemeClr>
                </a:solidFill>
              </a:rPr>
              <a:t>Franz </a:t>
            </a:r>
            <a:r>
              <a:rPr lang="nl-BE" dirty="0" err="1">
                <a:solidFill>
                  <a:schemeClr val="accent6">
                    <a:lumMod val="75000"/>
                  </a:schemeClr>
                </a:solidFill>
              </a:rPr>
              <a:t>Delitzsch</a:t>
            </a:r>
            <a:endParaRPr lang="nl-BE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nl-BE" dirty="0">
                <a:solidFill>
                  <a:schemeClr val="accent6">
                    <a:lumMod val="75000"/>
                  </a:schemeClr>
                </a:solidFill>
              </a:rPr>
              <a:t>(1813–1890)</a:t>
            </a:r>
          </a:p>
        </p:txBody>
      </p:sp>
    </p:spTree>
    <p:extLst>
      <p:ext uri="{BB962C8B-B14F-4D97-AF65-F5344CB8AC3E}">
        <p14:creationId xmlns:p14="http://schemas.microsoft.com/office/powerpoint/2010/main" val="3649152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ijdelijke aanduiding voor inhoud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2234495"/>
              </p:ext>
            </p:extLst>
          </p:nvPr>
        </p:nvGraphicFramePr>
        <p:xfrm>
          <a:off x="457200" y="697260"/>
          <a:ext cx="8229600" cy="47812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89D95A66-9492-1866-D464-679DB93B2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32263"/>
            <a:ext cx="7886700" cy="464997"/>
          </a:xfrm>
        </p:spPr>
        <p:txBody>
          <a:bodyPr lIns="47531" tIns="23765" rIns="47531" bIns="23765">
            <a:normAutofit fontScale="90000"/>
          </a:bodyPr>
          <a:lstStyle/>
          <a:p>
            <a:r>
              <a:rPr lang="nl-BE" dirty="0"/>
              <a:t>Prediker</a:t>
            </a:r>
          </a:p>
        </p:txBody>
      </p:sp>
    </p:spTree>
    <p:extLst>
      <p:ext uri="{BB962C8B-B14F-4D97-AF65-F5344CB8AC3E}">
        <p14:creationId xmlns:p14="http://schemas.microsoft.com/office/powerpoint/2010/main" val="3585011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47531" tIns="23765" rIns="47531" bIns="23765"/>
          <a:lstStyle/>
          <a:p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265688" y="1874520"/>
            <a:ext cx="6421112" cy="3604260"/>
          </a:xfrm>
        </p:spPr>
        <p:txBody>
          <a:bodyPr lIns="47531" tIns="23765" rIns="47531" bIns="23765">
            <a:normAutofit/>
          </a:bodyPr>
          <a:lstStyle/>
          <a:p>
            <a:pPr marL="109710" indent="0">
              <a:buNone/>
            </a:pPr>
            <a:r>
              <a:rPr lang="nl-BE" dirty="0"/>
              <a:t>‘Salomo heeft Prediker niet geschreven. Het is door Jezus </a:t>
            </a:r>
            <a:r>
              <a:rPr lang="nl-BE" dirty="0" err="1"/>
              <a:t>Sirach</a:t>
            </a:r>
            <a:r>
              <a:rPr lang="nl-BE" dirty="0"/>
              <a:t>, in de tijd van de Makkabeeën, ontstaan.’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449072" y="4526065"/>
            <a:ext cx="1816616" cy="601992"/>
          </a:xfrm>
          <a:prstGeom prst="rect">
            <a:avLst/>
          </a:prstGeom>
          <a:noFill/>
        </p:spPr>
        <p:txBody>
          <a:bodyPr wrap="square" lIns="47531" tIns="23765" rIns="47531" bIns="23765" rtlCol="0">
            <a:spAutoFit/>
          </a:bodyPr>
          <a:lstStyle/>
          <a:p>
            <a:pPr algn="ctr"/>
            <a:r>
              <a:rPr lang="nl-BE" dirty="0">
                <a:solidFill>
                  <a:schemeClr val="accent6">
                    <a:lumMod val="75000"/>
                  </a:schemeClr>
                </a:solidFill>
              </a:rPr>
              <a:t>Maarten Luther</a:t>
            </a:r>
          </a:p>
          <a:p>
            <a:pPr algn="ctr"/>
            <a:r>
              <a:rPr lang="nl-BE" dirty="0">
                <a:solidFill>
                  <a:schemeClr val="accent6">
                    <a:lumMod val="75000"/>
                  </a:schemeClr>
                </a:solidFill>
              </a:rPr>
              <a:t>(1483–1546)</a:t>
            </a:r>
          </a:p>
        </p:txBody>
      </p:sp>
      <p:pic>
        <p:nvPicPr>
          <p:cNvPr id="2050" name="Picture 2" descr="C:\Users\RaymondR\Desktop\Prediker\Luth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072" y="1577753"/>
            <a:ext cx="1816616" cy="294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8136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5284949"/>
              </p:ext>
            </p:extLst>
          </p:nvPr>
        </p:nvGraphicFramePr>
        <p:xfrm>
          <a:off x="467544" y="697260"/>
          <a:ext cx="8496944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DBC117DA-EBC8-670E-2912-3B8339DE5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32263"/>
            <a:ext cx="7886700" cy="464997"/>
          </a:xfrm>
        </p:spPr>
        <p:txBody>
          <a:bodyPr lIns="47531" tIns="23765" rIns="47531" bIns="23765">
            <a:normAutofit fontScale="90000"/>
          </a:bodyPr>
          <a:lstStyle/>
          <a:p>
            <a:r>
              <a:rPr lang="nl-BE" dirty="0"/>
              <a:t>Hooglied</a:t>
            </a:r>
          </a:p>
        </p:txBody>
      </p:sp>
    </p:spTree>
    <p:extLst>
      <p:ext uri="{BB962C8B-B14F-4D97-AF65-F5344CB8AC3E}">
        <p14:creationId xmlns:p14="http://schemas.microsoft.com/office/powerpoint/2010/main" val="1396888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586</TotalTime>
  <Words>491</Words>
  <Application>Microsoft Office PowerPoint</Application>
  <PresentationFormat>Diavoorstelling (16:10)</PresentationFormat>
  <Paragraphs>79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2013 - 2022 Thema</vt:lpstr>
      <vt:lpstr>Prediker-Hooglied</vt:lpstr>
      <vt:lpstr>Salomo’s wijsheidsboeken</vt:lpstr>
      <vt:lpstr>Negatieve vertalingen voor הֶבֶל </vt:lpstr>
      <vt:lpstr>PowerPoint-presentatie</vt:lpstr>
      <vt:lpstr>Prediker</vt:lpstr>
      <vt:lpstr>PowerPoint-presentatie</vt:lpstr>
      <vt:lpstr>Hooglied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171</cp:revision>
  <dcterms:created xsi:type="dcterms:W3CDTF">2019-09-04T13:46:42Z</dcterms:created>
  <dcterms:modified xsi:type="dcterms:W3CDTF">2025-10-13T12:21:11Z</dcterms:modified>
</cp:coreProperties>
</file>